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88" r:id="rId5"/>
    <p:sldId id="305" r:id="rId6"/>
    <p:sldId id="299" r:id="rId7"/>
    <p:sldId id="267" r:id="rId8"/>
    <p:sldId id="300" r:id="rId9"/>
    <p:sldId id="297" r:id="rId10"/>
    <p:sldId id="286" r:id="rId11"/>
  </p:sldIdLst>
  <p:sldSz cx="12192000" cy="6858000"/>
  <p:notesSz cx="6954838" cy="92408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8266A0-5EAB-44C3-BB0F-21449E38851F}">
          <p14:sldIdLst>
            <p14:sldId id="288"/>
            <p14:sldId id="305"/>
            <p14:sldId id="299"/>
            <p14:sldId id="267"/>
            <p14:sldId id="300"/>
            <p14:sldId id="297"/>
            <p14:sldId id="286"/>
          </p14:sldIdLst>
        </p14:section>
        <p14:section name="Untitled Section" id="{0D8BC284-0686-42B3-A484-977B2097065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80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F83"/>
    <a:srgbClr val="3D8C41"/>
    <a:srgbClr val="7A0000"/>
    <a:srgbClr val="AF6666"/>
    <a:srgbClr val="32A1A6"/>
    <a:srgbClr val="EBEBDD"/>
    <a:srgbClr val="4D4D4D"/>
    <a:srgbClr val="DED8A4"/>
    <a:srgbClr val="969959"/>
    <a:srgbClr val="98D0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4AC0DB-C7D8-497B-9C9C-C4281F808869}" v="136" dt="2023-11-01T13:17:09.8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71" autoAdjust="0"/>
    <p:restoredTop sz="94315" autoAdjust="0"/>
  </p:normalViewPr>
  <p:slideViewPr>
    <p:cSldViewPr snapToGrid="0" showGuides="1">
      <p:cViewPr varScale="1">
        <p:scale>
          <a:sx n="114" d="100"/>
          <a:sy n="114" d="100"/>
        </p:scale>
        <p:origin x="372" y="102"/>
      </p:cViewPr>
      <p:guideLst>
        <p:guide orient="horz" pos="2160"/>
        <p:guide pos="3840"/>
        <p:guide pos="801"/>
      </p:guideLst>
    </p:cSldViewPr>
  </p:slideViewPr>
  <p:outlineViewPr>
    <p:cViewPr>
      <p:scale>
        <a:sx n="33" d="100"/>
        <a:sy n="33" d="100"/>
      </p:scale>
      <p:origin x="0" y="-1027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638555492204172"/>
          <c:y val="0.26313962442850491"/>
          <c:w val="0.79616562136882296"/>
          <c:h val="0.5201547938360323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6F8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4BD-461D-9447-B3CA9C3804F5}"/>
              </c:ext>
            </c:extLst>
          </c:dPt>
          <c:dPt>
            <c:idx val="2"/>
            <c:invertIfNegative val="0"/>
            <c:bubble3D val="0"/>
            <c:spPr>
              <a:solidFill>
                <a:srgbClr val="006F8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35F-46A6-A27E-AEA4624D47A2}"/>
              </c:ext>
            </c:extLst>
          </c:dPt>
          <c:cat>
            <c:strRef>
              <c:f>Sheet1!$A$2:$A$7</c:f>
              <c:strCache>
                <c:ptCount val="6"/>
                <c:pt idx="0">
                  <c:v>Gardiner-Current</c:v>
                </c:pt>
                <c:pt idx="1">
                  <c:v>Winthrop</c:v>
                </c:pt>
                <c:pt idx="2">
                  <c:v>Gardiner-Proposed</c:v>
                </c:pt>
                <c:pt idx="3">
                  <c:v>Augusta</c:v>
                </c:pt>
                <c:pt idx="4">
                  <c:v>Richmond</c:v>
                </c:pt>
                <c:pt idx="5">
                  <c:v>Vassalboro</c:v>
                </c:pt>
              </c:strCache>
            </c:strRef>
          </c:cat>
          <c:val>
            <c:numRef>
              <c:f>Sheet1!$B$2:$B$7</c:f>
              <c:numCache>
                <c:formatCode>#,##0.00</c:formatCode>
                <c:ptCount val="6"/>
                <c:pt idx="0">
                  <c:v>110.08</c:v>
                </c:pt>
                <c:pt idx="1">
                  <c:v>128.4</c:v>
                </c:pt>
                <c:pt idx="2">
                  <c:v>143.11000000000001</c:v>
                </c:pt>
                <c:pt idx="3">
                  <c:v>143.31</c:v>
                </c:pt>
                <c:pt idx="4">
                  <c:v>160.68</c:v>
                </c:pt>
                <c:pt idx="5">
                  <c:v>349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A3-49C4-AF15-6F4030E35A3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Gardiner-Current</c:v>
                </c:pt>
                <c:pt idx="1">
                  <c:v>Winthrop</c:v>
                </c:pt>
                <c:pt idx="2">
                  <c:v>Gardiner-Proposed</c:v>
                </c:pt>
                <c:pt idx="3">
                  <c:v>Augusta</c:v>
                </c:pt>
                <c:pt idx="4">
                  <c:v>Richmond</c:v>
                </c:pt>
                <c:pt idx="5">
                  <c:v>Vassalboro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9CA3-49C4-AF15-6F4030E35A3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Gardiner-Current</c:v>
                </c:pt>
                <c:pt idx="1">
                  <c:v>Winthrop</c:v>
                </c:pt>
                <c:pt idx="2">
                  <c:v>Gardiner-Proposed</c:v>
                </c:pt>
                <c:pt idx="3">
                  <c:v>Augusta</c:v>
                </c:pt>
                <c:pt idx="4">
                  <c:v>Richmond</c:v>
                </c:pt>
                <c:pt idx="5">
                  <c:v>Vassalboro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9CA3-49C4-AF15-6F4030E35A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9168367"/>
        <c:axId val="1960204799"/>
      </c:barChart>
      <c:catAx>
        <c:axId val="99168367"/>
        <c:scaling>
          <c:orientation val="minMax"/>
        </c:scaling>
        <c:delete val="0"/>
        <c:axPos val="l"/>
        <c:numFmt formatCode="#,##0.00_);\(#,##0.00\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0204799"/>
        <c:crosses val="autoZero"/>
        <c:auto val="1"/>
        <c:lblAlgn val="ctr"/>
        <c:lblOffset val="100"/>
        <c:noMultiLvlLbl val="0"/>
      </c:catAx>
      <c:valAx>
        <c:axId val="196020479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1683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E4C60F-CCEE-4849-8BF8-7C8A5DECBC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3013763" cy="463647"/>
          </a:xfrm>
          <a:prstGeom prst="rect">
            <a:avLst/>
          </a:prstGeom>
        </p:spPr>
        <p:txBody>
          <a:bodyPr vert="horz" lIns="92518" tIns="46261" rIns="92518" bIns="4626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138EFE-B0EB-46B9-9988-C15EDAE53B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9468" y="2"/>
            <a:ext cx="3013763" cy="463647"/>
          </a:xfrm>
          <a:prstGeom prst="rect">
            <a:avLst/>
          </a:prstGeom>
        </p:spPr>
        <p:txBody>
          <a:bodyPr vert="horz" lIns="92518" tIns="46261" rIns="92518" bIns="46261" rtlCol="0"/>
          <a:lstStyle>
            <a:lvl1pPr algn="r">
              <a:defRPr sz="1200"/>
            </a:lvl1pPr>
          </a:lstStyle>
          <a:p>
            <a:fld id="{7C4BDE61-105E-4C8A-9370-EE26862DA328}" type="datetimeFigureOut">
              <a:rPr lang="en-US" smtClean="0"/>
              <a:t>11/2/2023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6972C1-2B46-4BF1-B2C5-D1B7FEC2F0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7193"/>
            <a:ext cx="3013763" cy="463646"/>
          </a:xfrm>
          <a:prstGeom prst="rect">
            <a:avLst/>
          </a:prstGeom>
        </p:spPr>
        <p:txBody>
          <a:bodyPr vert="horz" lIns="92518" tIns="46261" rIns="92518" bIns="4626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6EFF4B-2573-4BDA-A6F2-A5502C9138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9468" y="8777193"/>
            <a:ext cx="3013763" cy="463646"/>
          </a:xfrm>
          <a:prstGeom prst="rect">
            <a:avLst/>
          </a:prstGeom>
        </p:spPr>
        <p:txBody>
          <a:bodyPr vert="horz" lIns="92518" tIns="46261" rIns="92518" bIns="46261" rtlCol="0" anchor="b"/>
          <a:lstStyle>
            <a:lvl1pPr algn="r">
              <a:defRPr sz="1200"/>
            </a:lvl1pPr>
          </a:lstStyle>
          <a:p>
            <a:fld id="{4A3EE74F-E86B-4506-9DE4-E1532F489F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107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13763" cy="463647"/>
          </a:xfrm>
          <a:prstGeom prst="rect">
            <a:avLst/>
          </a:prstGeom>
        </p:spPr>
        <p:txBody>
          <a:bodyPr vert="horz" lIns="92518" tIns="46261" rIns="92518" bIns="46261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8" y="2"/>
            <a:ext cx="3013763" cy="463647"/>
          </a:xfrm>
          <a:prstGeom prst="rect">
            <a:avLst/>
          </a:prstGeom>
        </p:spPr>
        <p:txBody>
          <a:bodyPr vert="horz" lIns="92518" tIns="46261" rIns="92518" bIns="46261" rtlCol="0"/>
          <a:lstStyle>
            <a:lvl1pPr algn="r">
              <a:defRPr sz="1200"/>
            </a:lvl1pPr>
          </a:lstStyle>
          <a:p>
            <a:fld id="{11F9E564-F46A-4B13-9263-4DBEDE3F3E54}" type="datetimeFigureOut">
              <a:rPr lang="en-US" noProof="0" smtClean="0"/>
              <a:t>11/2/2023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18" tIns="46261" rIns="92518" bIns="46261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vert="horz" lIns="92518" tIns="46261" rIns="92518" bIns="46261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3"/>
            <a:ext cx="3013763" cy="463646"/>
          </a:xfrm>
          <a:prstGeom prst="rect">
            <a:avLst/>
          </a:prstGeom>
        </p:spPr>
        <p:txBody>
          <a:bodyPr vert="horz" lIns="92518" tIns="46261" rIns="92518" bIns="46261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8" y="8777193"/>
            <a:ext cx="3013763" cy="463646"/>
          </a:xfrm>
          <a:prstGeom prst="rect">
            <a:avLst/>
          </a:prstGeom>
        </p:spPr>
        <p:txBody>
          <a:bodyPr vert="horz" lIns="92518" tIns="46261" rIns="92518" bIns="46261" rtlCol="0" anchor="b"/>
          <a:lstStyle>
            <a:lvl1pPr algn="r">
              <a:defRPr sz="1200"/>
            </a:lvl1pPr>
          </a:lstStyle>
          <a:p>
            <a:fld id="{B5F4110D-4E99-49C1-BF09-9D9E5818BB6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7344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899954E-D83C-4E03-A51E-E9EFC4CB52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FAA74F-DE92-4414-B0C7-466184CBCC99}"/>
              </a:ext>
            </a:extLst>
          </p:cNvPr>
          <p:cNvSpPr/>
          <p:nvPr userDrawn="1"/>
        </p:nvSpPr>
        <p:spPr>
          <a:xfrm>
            <a:off x="4093463" y="404813"/>
            <a:ext cx="4005072" cy="17128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EB3FF-7F57-482E-BA1B-44AD9E95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D9D4896A-B348-4A66-B8A4-5E68BBCC49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93464" y="5296342"/>
            <a:ext cx="4005072" cy="1561657"/>
          </a:xfrm>
          <a:solidFill>
            <a:schemeClr val="tx1"/>
          </a:solidFill>
        </p:spPr>
        <p:txBody>
          <a:bodyPr tIns="90000" bIns="90000" anchor="ctr" anchorCtr="0">
            <a:noAutofit/>
          </a:bodyPr>
          <a:lstStyle>
            <a:lvl1pPr marL="0" indent="0" algn="ctr">
              <a:spcBef>
                <a:spcPts val="600"/>
              </a:spcBef>
              <a:buNone/>
              <a:defRPr sz="280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>
                <a:solidFill>
                  <a:schemeClr val="bg1"/>
                </a:solidFill>
              </a:defRPr>
            </a:lvl2pPr>
            <a:lvl3pPr marL="914400" indent="0" algn="ctr">
              <a:buNone/>
              <a:defRPr sz="2800">
                <a:solidFill>
                  <a:schemeClr val="bg1"/>
                </a:solidFill>
              </a:defRPr>
            </a:lvl3pPr>
            <a:lvl4pPr marL="1371600" indent="0" algn="ctr">
              <a:buNone/>
              <a:defRPr sz="2800">
                <a:solidFill>
                  <a:schemeClr val="bg1"/>
                </a:solidFill>
              </a:defRPr>
            </a:lvl4pPr>
            <a:lvl5pPr marL="1828800" indent="0" algn="ctr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824308D-CE80-4FF7-81BB-AFBECF7EA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3464" y="2117623"/>
            <a:ext cx="4005072" cy="2977551"/>
          </a:xfrm>
          <a:solidFill>
            <a:schemeClr val="tx1"/>
          </a:solidFill>
        </p:spPr>
        <p:txBody>
          <a:bodyPr tIns="72000" bIns="216000" anchor="b">
            <a:normAutofit/>
          </a:bodyPr>
          <a:lstStyle>
            <a:lvl1pPr algn="ctr">
              <a:lnSpc>
                <a:spcPct val="85000"/>
              </a:lnSpc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E46EE0C-8420-4BA8-9E2D-0780DB1E65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30140" y="953857"/>
            <a:ext cx="2331720" cy="539496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0" name="Rectangle 6" descr="Rectangle shape">
            <a:extLst>
              <a:ext uri="{FF2B5EF4-FFF2-40B4-BE49-F238E27FC236}">
                <a16:creationId xmlns:a16="http://schemas.microsoft.com/office/drawing/2014/main" id="{0A900D34-4B01-4389-9CFF-FFCB0CF7A3CC}"/>
              </a:ext>
            </a:extLst>
          </p:cNvPr>
          <p:cNvSpPr/>
          <p:nvPr userDrawn="1"/>
        </p:nvSpPr>
        <p:spPr>
          <a:xfrm>
            <a:off x="4922520" y="1916455"/>
            <a:ext cx="726948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8865235-7FA6-4F58-B90E-4404EAE577DF}"/>
              </a:ext>
            </a:extLst>
          </p:cNvPr>
          <p:cNvSpPr/>
          <p:nvPr userDrawn="1"/>
        </p:nvSpPr>
        <p:spPr>
          <a:xfrm>
            <a:off x="4093463" y="5095174"/>
            <a:ext cx="4005072" cy="2240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5" descr="Rectangle shape">
            <a:extLst>
              <a:ext uri="{FF2B5EF4-FFF2-40B4-BE49-F238E27FC236}">
                <a16:creationId xmlns:a16="http://schemas.microsoft.com/office/drawing/2014/main" id="{72ED261F-FABA-4D73-8360-A897A6082FA6}"/>
              </a:ext>
            </a:extLst>
          </p:cNvPr>
          <p:cNvSpPr/>
          <p:nvPr userDrawn="1"/>
        </p:nvSpPr>
        <p:spPr>
          <a:xfrm>
            <a:off x="-1" y="5095175"/>
            <a:ext cx="726948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68437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689555"/>
            <a:ext cx="4405067" cy="1737210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84490" y="2620884"/>
            <a:ext cx="4955429" cy="80811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904701"/>
            <a:ext cx="4422014" cy="132556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0D239C0-D332-4295-B0D2-EE7E153AEF8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284490" y="2107734"/>
            <a:ext cx="4955429" cy="430592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60CEEAE-673F-4CB5-B22D-3567AE8002CC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284489" y="976103"/>
            <a:ext cx="4955429" cy="1128424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$12,345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B4825933-91D2-4FC0-BB9B-5D124BF9D51B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6284490" y="5321068"/>
            <a:ext cx="4955429" cy="548574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6D20445D-98AF-47B2-9FBD-AF19976FE079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284490" y="4807915"/>
            <a:ext cx="4955429" cy="430592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26B4ED62-0191-4136-BE3C-958CFAB7AC9B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284489" y="3676284"/>
            <a:ext cx="4955429" cy="1128424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$6,789</a:t>
            </a:r>
          </a:p>
        </p:txBody>
      </p:sp>
      <p:sp>
        <p:nvSpPr>
          <p:cNvPr id="15" name="Rectangle 13" descr="Rectangle shape">
            <a:extLst>
              <a:ext uri="{FF2B5EF4-FFF2-40B4-BE49-F238E27FC236}">
                <a16:creationId xmlns:a16="http://schemas.microsoft.com/office/drawing/2014/main" id="{7A6E2CC8-AD16-49DE-83C6-DA0AA5063E1D}"/>
              </a:ext>
            </a:extLst>
          </p:cNvPr>
          <p:cNvSpPr/>
          <p:nvPr userDrawn="1"/>
        </p:nvSpPr>
        <p:spPr>
          <a:xfrm>
            <a:off x="-1" y="3341010"/>
            <a:ext cx="4246123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24405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9A7BA7-C33A-4105-8F53-B8940C0A3F83}"/>
              </a:ext>
            </a:extLst>
          </p:cNvPr>
          <p:cNvSpPr/>
          <p:nvPr userDrawn="1"/>
        </p:nvSpPr>
        <p:spPr>
          <a:xfrm>
            <a:off x="4408227" y="-9144"/>
            <a:ext cx="1353312" cy="3438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5FDDE8-E604-43B2-9010-7650176DFE1B}"/>
              </a:ext>
            </a:extLst>
          </p:cNvPr>
          <p:cNvSpPr/>
          <p:nvPr userDrawn="1"/>
        </p:nvSpPr>
        <p:spPr>
          <a:xfrm>
            <a:off x="6051420" y="0"/>
            <a:ext cx="2039112" cy="3438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C30695-97E1-4601-8C7B-961D69628644}"/>
              </a:ext>
            </a:extLst>
          </p:cNvPr>
          <p:cNvSpPr/>
          <p:nvPr userDrawn="1"/>
        </p:nvSpPr>
        <p:spPr>
          <a:xfrm>
            <a:off x="8380413" y="0"/>
            <a:ext cx="2971800" cy="3438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4571999"/>
            <a:ext cx="4422014" cy="150882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0D239C0-D332-4295-B0D2-EE7E153AEF85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408227" y="2494818"/>
            <a:ext cx="1353314" cy="430592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8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60CEEAE-673F-4CB5-B22D-3567AE8002CC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3779480" y="1520399"/>
            <a:ext cx="1982060" cy="1019338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$25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B4825933-91D2-4FC0-BB9B-5D124BF9D51B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5984239" y="4599296"/>
            <a:ext cx="5367974" cy="1019338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1F95E71-8CFB-47D8-857E-5CF7D091CCFE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639221" y="2494818"/>
            <a:ext cx="1353314" cy="430592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8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4220BB32-08C4-4A57-831F-A25F6DD5F662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010474" y="1520399"/>
            <a:ext cx="1982060" cy="1019338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$50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94EBB8B-63BC-49D7-A4A6-810321F08ECE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9950851" y="2494818"/>
            <a:ext cx="1401361" cy="430592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8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DC8524C-8473-476B-9727-B88579F5C6D1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8339466" y="1520399"/>
            <a:ext cx="2401321" cy="1019338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$100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4408227" y="3684893"/>
            <a:ext cx="1353314" cy="612000"/>
          </a:xfrm>
        </p:spPr>
        <p:txBody>
          <a:bodyPr lIns="0" tIns="0" rIns="0" bIns="0" anchor="b">
            <a:normAutofit/>
          </a:bodyPr>
          <a:lstStyle>
            <a:lvl1pPr marL="0" indent="0" algn="r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8AB304D-0212-48B1-9FA2-FFFBBA300663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732363" y="3684893"/>
            <a:ext cx="1353314" cy="612000"/>
          </a:xfrm>
        </p:spPr>
        <p:txBody>
          <a:bodyPr lIns="0" tIns="0" rIns="0" bIns="0" anchor="b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2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DC3FB435-A0E9-4DB4-97CD-CD4676D2A60B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966893" y="3684893"/>
            <a:ext cx="1401361" cy="612000"/>
          </a:xfrm>
        </p:spPr>
        <p:txBody>
          <a:bodyPr lIns="0" tIns="0" rIns="0" bIns="0" anchor="b">
            <a:normAutofit/>
          </a:bodyPr>
          <a:lstStyle>
            <a:lvl1pPr marL="0" indent="0" algn="r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3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1" name="Rectangle 31" descr="Rectangle shape">
            <a:extLst>
              <a:ext uri="{FF2B5EF4-FFF2-40B4-BE49-F238E27FC236}">
                <a16:creationId xmlns:a16="http://schemas.microsoft.com/office/drawing/2014/main" id="{98B8BA77-4925-481F-93A8-D07826A9C50C}"/>
              </a:ext>
            </a:extLst>
          </p:cNvPr>
          <p:cNvSpPr/>
          <p:nvPr userDrawn="1"/>
        </p:nvSpPr>
        <p:spPr>
          <a:xfrm>
            <a:off x="0" y="4252116"/>
            <a:ext cx="2786185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22026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DC30695-97E1-4601-8C7B-961D69628644}"/>
              </a:ext>
            </a:extLst>
          </p:cNvPr>
          <p:cNvSpPr/>
          <p:nvPr userDrawn="1"/>
        </p:nvSpPr>
        <p:spPr>
          <a:xfrm>
            <a:off x="838200" y="2688336"/>
            <a:ext cx="5256213" cy="416966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9600" y="814742"/>
            <a:ext cx="4422014" cy="619448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275346" y="3015916"/>
            <a:ext cx="4371473" cy="478453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8AB304D-0212-48B1-9FA2-FFFBBA300663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486281" y="3015916"/>
            <a:ext cx="2716437" cy="478800"/>
          </a:xfr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ADBF3A0-15C9-427F-8FD2-15ED840D4E0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75345" y="3585385"/>
            <a:ext cx="4371473" cy="2214444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262C7EF8-2FB4-4ED0-A661-3328AF0A0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9600" y="1979605"/>
            <a:ext cx="4412151" cy="1006331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8A0F49E4-92A1-4E95-B557-32CC712F2097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6486281" y="3585385"/>
            <a:ext cx="4865932" cy="2214444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Rectangle 11" descr="Rectangle shape">
            <a:extLst>
              <a:ext uri="{FF2B5EF4-FFF2-40B4-BE49-F238E27FC236}">
                <a16:creationId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68604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DC30695-97E1-4601-8C7B-961D69628644}"/>
              </a:ext>
            </a:extLst>
          </p:cNvPr>
          <p:cNvSpPr/>
          <p:nvPr userDrawn="1"/>
        </p:nvSpPr>
        <p:spPr>
          <a:xfrm>
            <a:off x="0" y="1581912"/>
            <a:ext cx="12192000" cy="527608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97157"/>
            <a:ext cx="5679831" cy="619448"/>
          </a:xfrm>
        </p:spPr>
        <p:txBody>
          <a:bodyPr lIns="0" tIns="0" rIns="0" bIns="0" anchor="b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97EC15B-6ADB-43E7-8D3D-9CA1B60F918F}"/>
              </a:ext>
            </a:extLst>
          </p:cNvPr>
          <p:cNvCxnSpPr/>
          <p:nvPr userDrawn="1"/>
        </p:nvCxnSpPr>
        <p:spPr>
          <a:xfrm>
            <a:off x="-1" y="4642338"/>
            <a:ext cx="11731752" cy="0"/>
          </a:xfrm>
          <a:prstGeom prst="straightConnector1">
            <a:avLst/>
          </a:prstGeom>
          <a:ln w="190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26D8E99-1988-42A8-9F1C-95B986DC31E3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3649981" y="4411980"/>
            <a:ext cx="4892040" cy="0"/>
          </a:xfrm>
          <a:prstGeom prst="straightConnector1">
            <a:avLst/>
          </a:prstGeom>
          <a:ln w="190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11" descr="Competitors logos quadrant">
            <a:extLst>
              <a:ext uri="{FF2B5EF4-FFF2-40B4-BE49-F238E27FC236}">
                <a16:creationId xmlns:a16="http://schemas.microsoft.com/office/drawing/2014/main" id="{9E7B5F5C-D6CB-40DA-9AEA-4945FD67068A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930305" y="2948388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2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0" name="Picture Placeholder 11" descr="Competitors logos quadrant">
            <a:extLst>
              <a:ext uri="{FF2B5EF4-FFF2-40B4-BE49-F238E27FC236}">
                <a16:creationId xmlns:a16="http://schemas.microsoft.com/office/drawing/2014/main" id="{5E7FCEE1-8543-48D2-92BF-C15B856518F7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872933" y="2218387"/>
            <a:ext cx="1655064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1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1" name="Picture Placeholder 11" descr="Competitors logos quadrant">
            <a:extLst>
              <a:ext uri="{FF2B5EF4-FFF2-40B4-BE49-F238E27FC236}">
                <a16:creationId xmlns:a16="http://schemas.microsoft.com/office/drawing/2014/main" id="{F1D6EC72-CD23-4FB2-B57B-639BD1321824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521461" y="4889390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3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3" name="Picture Placeholder 11" descr="Competitors logos quadrant">
            <a:extLst>
              <a:ext uri="{FF2B5EF4-FFF2-40B4-BE49-F238E27FC236}">
                <a16:creationId xmlns:a16="http://schemas.microsoft.com/office/drawing/2014/main" id="{9ECFB104-72C8-4C8F-9892-D63C32BDB4C4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829546" y="2770168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4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4" name="Picture Placeholder 11" descr="Competitors logos quadrant">
            <a:extLst>
              <a:ext uri="{FF2B5EF4-FFF2-40B4-BE49-F238E27FC236}">
                <a16:creationId xmlns:a16="http://schemas.microsoft.com/office/drawing/2014/main" id="{EB1BE7C2-D7E1-44FC-9E2F-07D83234A28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496986" y="5026288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5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5" name="Picture Placeholder 11" descr="Competitors logos quadrant">
            <a:extLst>
              <a:ext uri="{FF2B5EF4-FFF2-40B4-BE49-F238E27FC236}">
                <a16:creationId xmlns:a16="http://schemas.microsoft.com/office/drawing/2014/main" id="{CC78793E-2DD2-4C95-911F-5128AE36DF8B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571158" y="5289302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6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242F0CC5-5779-42DA-8794-6726B62CC76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88628" y="4089581"/>
            <a:ext cx="2741612" cy="248888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More expensive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A1687596-F4AA-47A2-B151-DE1D2D317A9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730592" y="4089581"/>
            <a:ext cx="2741612" cy="248888"/>
          </a:xfrm>
        </p:spPr>
        <p:txBody>
          <a:bodyPr>
            <a:noAutofit/>
          </a:bodyPr>
          <a:lstStyle>
            <a:lvl1pPr marL="0" indent="0" algn="r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Less expensive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70B300A8-8F26-4803-B75B-4109631B8AD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716416" y="6208556"/>
            <a:ext cx="2741612" cy="248888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Less convenient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652D52EF-59ED-4ADC-B2F9-DFFB875F5A5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716416" y="1876140"/>
            <a:ext cx="2741612" cy="248888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More convenient</a:t>
            </a:r>
          </a:p>
        </p:txBody>
      </p:sp>
      <p:sp>
        <p:nvSpPr>
          <p:cNvPr id="35" name="Picture Placeholder 13">
            <a:extLst>
              <a:ext uri="{FF2B5EF4-FFF2-40B4-BE49-F238E27FC236}">
                <a16:creationId xmlns:a16="http://schemas.microsoft.com/office/drawing/2014/main" id="{2126427F-C54E-4B7F-9641-938D9541923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013409" y="1981647"/>
            <a:ext cx="2331720" cy="539496"/>
          </a:xfrm>
          <a:solidFill>
            <a:schemeClr val="bg1"/>
          </a:solidFill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78640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tep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E1BF711-AD1E-4C2A-92AA-123A8E0CC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06660"/>
            <a:ext cx="6121400" cy="761540"/>
          </a:xfrm>
        </p:spPr>
        <p:txBody>
          <a:bodyPr lIns="0" tIns="0" rIns="0" bIns="0" anchor="b" anchorCtr="0">
            <a:normAutofit/>
          </a:bodyPr>
          <a:lstStyle>
            <a:lvl1pPr>
              <a:defRPr sz="3600" b="1"/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C30695-97E1-4601-8C7B-961D69628644}"/>
              </a:ext>
            </a:extLst>
          </p:cNvPr>
          <p:cNvSpPr/>
          <p:nvPr userDrawn="1"/>
        </p:nvSpPr>
        <p:spPr>
          <a:xfrm>
            <a:off x="838200" y="3703320"/>
            <a:ext cx="3528000" cy="315468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279896" y="3829204"/>
            <a:ext cx="2737417" cy="478453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ADBF3A0-15C9-427F-8FD2-15ED840D4E0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75701" y="4617038"/>
            <a:ext cx="2741612" cy="1463785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5E37954-2587-4B97-88B7-FA4C7604AC87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862259" y="2739982"/>
            <a:ext cx="3432374" cy="8454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50C9FB-EE54-4D19-932C-4EF9C7CC93B4}"/>
              </a:ext>
            </a:extLst>
          </p:cNvPr>
          <p:cNvSpPr/>
          <p:nvPr userDrawn="1"/>
        </p:nvSpPr>
        <p:spPr>
          <a:xfrm>
            <a:off x="4368003" y="2944943"/>
            <a:ext cx="3510000" cy="3154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DA829CB-8433-4580-B34A-C48512DF4776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4813818" y="3070827"/>
            <a:ext cx="2718357" cy="478453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B17A0E8-5FE1-4EDB-9912-D15DE0F515CA}"/>
              </a:ext>
            </a:extLst>
          </p:cNvPr>
          <p:cNvSpPr>
            <a:spLocks noGrp="1"/>
          </p:cNvSpPr>
          <p:nvPr>
            <p:ph type="body" idx="39"/>
          </p:nvPr>
        </p:nvSpPr>
        <p:spPr>
          <a:xfrm>
            <a:off x="4809623" y="3858661"/>
            <a:ext cx="2718358" cy="2077777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F78EA48-44FB-466C-808A-654F878A2BE5}"/>
              </a:ext>
            </a:extLst>
          </p:cNvPr>
          <p:cNvSpPr/>
          <p:nvPr userDrawn="1"/>
        </p:nvSpPr>
        <p:spPr>
          <a:xfrm>
            <a:off x="7859550" y="914400"/>
            <a:ext cx="3492000" cy="41970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58E05EE-476C-464F-97E9-AB4404E1031E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8301247" y="1040284"/>
            <a:ext cx="2728138" cy="478453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3A2B7032-E785-4A36-9ADB-097498F9D09B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8292856" y="1828117"/>
            <a:ext cx="2731930" cy="3112371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C978BB3C-0EC9-4911-AF98-3B17C4CE8FA3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1279896" y="4348591"/>
            <a:ext cx="2741611" cy="246279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FF3182A3-A2A8-4CAF-9CB8-8D2AFF31639B}"/>
              </a:ext>
            </a:extLst>
          </p:cNvPr>
          <p:cNvSpPr>
            <a:spLocks noGrp="1"/>
          </p:cNvSpPr>
          <p:nvPr>
            <p:ph type="body" idx="43" hasCustomPrompt="1"/>
          </p:nvPr>
        </p:nvSpPr>
        <p:spPr>
          <a:xfrm>
            <a:off x="4813818" y="3590214"/>
            <a:ext cx="2718357" cy="246279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AE2A6B1-5D4C-4E87-A1F9-92B4CC63D18E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8301247" y="1559671"/>
            <a:ext cx="2728138" cy="246279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27" name="Rectangle 30" descr="Rectangle shape">
            <a:extLst>
              <a:ext uri="{FF2B5EF4-FFF2-40B4-BE49-F238E27FC236}">
                <a16:creationId xmlns:a16="http://schemas.microsoft.com/office/drawing/2014/main" id="{3FD4F881-8EF1-46B0-A01F-F145F6EA85C6}"/>
              </a:ext>
            </a:extLst>
          </p:cNvPr>
          <p:cNvSpPr/>
          <p:nvPr userDrawn="1"/>
        </p:nvSpPr>
        <p:spPr>
          <a:xfrm>
            <a:off x="0" y="2395688"/>
            <a:ext cx="5518372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6717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1740127"/>
            <a:ext cx="7800832" cy="481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617258"/>
            <a:ext cx="7800832" cy="594132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0D239C0-D332-4295-B0D2-EE7E153AEF8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867819" y="2345281"/>
            <a:ext cx="4399506" cy="467382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6CFA9DC2-8816-4504-9E78-0D6A51A4ABB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3409" y="774398"/>
            <a:ext cx="2331720" cy="539496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F0C6A052-44FB-4766-A715-5F60A7AEF0AD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245711" y="2345281"/>
            <a:ext cx="5078469" cy="467382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8C1D2FC-82D4-4984-A285-D297EC46F0D8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862013" y="2998120"/>
            <a:ext cx="4818062" cy="268763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2" name="Content Placeholder 12">
            <a:extLst>
              <a:ext uri="{FF2B5EF4-FFF2-40B4-BE49-F238E27FC236}">
                <a16:creationId xmlns:a16="http://schemas.microsoft.com/office/drawing/2014/main" id="{C7746309-5494-4FAF-8640-D18D81C82FC1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6230001" y="2998120"/>
            <a:ext cx="5122211" cy="268763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Rectangle 17" descr="Rectangle shape">
            <a:extLst>
              <a:ext uri="{FF2B5EF4-FFF2-40B4-BE49-F238E27FC236}">
                <a16:creationId xmlns:a16="http://schemas.microsoft.com/office/drawing/2014/main" id="{42F2CA37-EDD0-4C79-960F-D8E91A8352FB}"/>
              </a:ext>
            </a:extLst>
          </p:cNvPr>
          <p:cNvSpPr/>
          <p:nvPr userDrawn="1"/>
        </p:nvSpPr>
        <p:spPr>
          <a:xfrm>
            <a:off x="0" y="1347938"/>
            <a:ext cx="325374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65732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74398"/>
            <a:ext cx="5679831" cy="619448"/>
          </a:xfrm>
        </p:spPr>
        <p:txBody>
          <a:bodyPr lIns="0" tIns="0" rIns="0" bIns="0" anchor="b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BE302E7-5C2F-4624-AD0C-D1495C751B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4" y="4307172"/>
            <a:ext cx="1728216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90E84C90-8C85-4EBD-A0A8-BE41617041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14" y="4692262"/>
            <a:ext cx="1728216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60C2D7C7-DBCB-4597-8620-C8C9C5A76AB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6614" y="2923572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99124C08-3E86-444D-B5D0-F3F9BB16C988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36614" y="3590954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B56B47F-3E0D-42C1-966E-767F85C6CF80}"/>
              </a:ext>
            </a:extLst>
          </p:cNvPr>
          <p:cNvSpPr/>
          <p:nvPr userDrawn="1"/>
        </p:nvSpPr>
        <p:spPr>
          <a:xfrm>
            <a:off x="0" y="4039354"/>
            <a:ext cx="12192000" cy="548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0CE94E73-2035-4848-A777-57D121957C57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9588108" y="4307172"/>
            <a:ext cx="1728216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4D2653B7-297D-4579-B765-779B78649A6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588108" y="4692262"/>
            <a:ext cx="1728216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F0FDA4BB-A1AC-401D-BF49-12BA8C00A75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88108" y="2923572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201C09CA-AD2D-489D-8280-D5D5CA6F8E05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588108" y="3590954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31C95C8F-A3B1-4034-8C7E-60D92AD5A5AF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3024487" y="4307172"/>
            <a:ext cx="1728216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2D64408A-F4D2-4911-A50C-294A6E12963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024487" y="4692262"/>
            <a:ext cx="1728216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714426FB-8D1F-48A3-87B1-6E447562616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024487" y="2923572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113A947D-3189-4C34-A151-25B6735B5765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3024487" y="3590954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8DFAD3D9-CF77-4D07-8D3C-6946F80F500E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5212360" y="4307172"/>
            <a:ext cx="1803644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3A1A4549-1CA1-4925-A715-C3356C3B538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5212360" y="4692262"/>
            <a:ext cx="1803644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612C4698-25FA-4C20-A9E3-847CD97AEC7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212360" y="2923572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24762162-855D-415D-AF6A-C44F05CE7883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5212360" y="3590954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589D11E9-B94E-4CFA-B405-7F22D3AF9794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7400234" y="4307172"/>
            <a:ext cx="1728216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8" name="Text Placeholder 11">
            <a:extLst>
              <a:ext uri="{FF2B5EF4-FFF2-40B4-BE49-F238E27FC236}">
                <a16:creationId xmlns:a16="http://schemas.microsoft.com/office/drawing/2014/main" id="{95BF5016-E7B0-47AC-BFE0-E776F860AF3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400234" y="4692262"/>
            <a:ext cx="1728216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3228A294-7EF5-49C2-B215-AF1AC293EB3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400234" y="2923572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FF32ED7-F60E-49AC-91A1-3034E8EB0B34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7400234" y="3590954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29BCBD-EC3D-4652-99F1-83BD8B568FF6}"/>
              </a:ext>
            </a:extLst>
          </p:cNvPr>
          <p:cNvSpPr/>
          <p:nvPr userDrawn="1"/>
        </p:nvSpPr>
        <p:spPr>
          <a:xfrm>
            <a:off x="897298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2ADE57E-F0D9-4D76-B243-DAC787E66091}"/>
              </a:ext>
            </a:extLst>
          </p:cNvPr>
          <p:cNvSpPr/>
          <p:nvPr userDrawn="1"/>
        </p:nvSpPr>
        <p:spPr>
          <a:xfrm>
            <a:off x="9636748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D8F9527-D6F7-47B7-93E6-729FA654E51A}"/>
              </a:ext>
            </a:extLst>
          </p:cNvPr>
          <p:cNvSpPr/>
          <p:nvPr userDrawn="1"/>
        </p:nvSpPr>
        <p:spPr>
          <a:xfrm>
            <a:off x="3082161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3242D9B-895E-4D79-8BC2-6A934BD109F6}"/>
              </a:ext>
            </a:extLst>
          </p:cNvPr>
          <p:cNvSpPr/>
          <p:nvPr userDrawn="1"/>
        </p:nvSpPr>
        <p:spPr>
          <a:xfrm>
            <a:off x="5267024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9B79B76-7626-4584-AE9A-4CDF7F0F6430}"/>
              </a:ext>
            </a:extLst>
          </p:cNvPr>
          <p:cNvSpPr/>
          <p:nvPr userDrawn="1"/>
        </p:nvSpPr>
        <p:spPr>
          <a:xfrm>
            <a:off x="7451887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F59B93CA-5AD1-43A8-AF37-7DA25D3B400E}"/>
              </a:ext>
            </a:extLst>
          </p:cNvPr>
          <p:cNvSpPr>
            <a:spLocks noGrp="1"/>
          </p:cNvSpPr>
          <p:nvPr>
            <p:ph type="body" idx="49"/>
          </p:nvPr>
        </p:nvSpPr>
        <p:spPr>
          <a:xfrm>
            <a:off x="5212360" y="1865304"/>
            <a:ext cx="6103964" cy="815993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5" name="Rectangle 27" descr="Rectangle shape">
            <a:extLst>
              <a:ext uri="{FF2B5EF4-FFF2-40B4-BE49-F238E27FC236}">
                <a16:creationId xmlns:a16="http://schemas.microsoft.com/office/drawing/2014/main" id="{DE069B8B-CA4A-46A5-901F-F2C7F60C0C24}"/>
              </a:ext>
            </a:extLst>
          </p:cNvPr>
          <p:cNvSpPr/>
          <p:nvPr userDrawn="1"/>
        </p:nvSpPr>
        <p:spPr>
          <a:xfrm>
            <a:off x="-1" y="1525500"/>
            <a:ext cx="722887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59227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689555"/>
            <a:ext cx="4405067" cy="1737210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904701"/>
            <a:ext cx="4422014" cy="132556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71531890-A142-4CE0-8BD5-856FACD08EA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656217" y="404813"/>
            <a:ext cx="5673771" cy="56530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table</a:t>
            </a:r>
          </a:p>
        </p:txBody>
      </p:sp>
      <p:sp>
        <p:nvSpPr>
          <p:cNvPr id="10" name="Rectangle 8" descr="Rectangle shape">
            <a:extLst>
              <a:ext uri="{FF2B5EF4-FFF2-40B4-BE49-F238E27FC236}">
                <a16:creationId xmlns:a16="http://schemas.microsoft.com/office/drawing/2014/main" id="{B429AA89-05C8-451C-B390-2E809555BA84}"/>
              </a:ext>
            </a:extLst>
          </p:cNvPr>
          <p:cNvSpPr/>
          <p:nvPr userDrawn="1"/>
        </p:nvSpPr>
        <p:spPr>
          <a:xfrm>
            <a:off x="0" y="3341010"/>
            <a:ext cx="3723175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1788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EBCE1DF-09FE-457A-9D5E-E7A8E0F5E7AA}"/>
              </a:ext>
            </a:extLst>
          </p:cNvPr>
          <p:cNvSpPr/>
          <p:nvPr userDrawn="1"/>
        </p:nvSpPr>
        <p:spPr>
          <a:xfrm>
            <a:off x="3956795" y="3011796"/>
            <a:ext cx="2286000" cy="245347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508111-4A36-4CF7-86F5-0AD3FDEEDDDF}"/>
              </a:ext>
            </a:extLst>
          </p:cNvPr>
          <p:cNvSpPr/>
          <p:nvPr userDrawn="1"/>
        </p:nvSpPr>
        <p:spPr>
          <a:xfrm>
            <a:off x="9066213" y="3027646"/>
            <a:ext cx="2286000" cy="245347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4E182D-C697-44DF-A090-F131D0302405}"/>
              </a:ext>
            </a:extLst>
          </p:cNvPr>
          <p:cNvSpPr/>
          <p:nvPr userDrawn="1"/>
        </p:nvSpPr>
        <p:spPr>
          <a:xfrm>
            <a:off x="6511504" y="3027646"/>
            <a:ext cx="2286000" cy="245347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4812501"/>
            <a:ext cx="2939721" cy="668619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027646"/>
            <a:ext cx="2962574" cy="132556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63FB6CB-7DC7-42AB-937B-FACFE1A28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66213" y="774398"/>
            <a:ext cx="2286000" cy="2286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CE5AE5F8-F053-47AB-BCB2-70F2BF5C44E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956795" y="774398"/>
            <a:ext cx="2286000" cy="2286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D86E9819-052E-4932-AD4D-2E6844D4042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11504" y="774398"/>
            <a:ext cx="2286000" cy="2286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E9CD767-2C5C-4922-8EC2-4DFCB6ECFCB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86537" y="3429000"/>
            <a:ext cx="2026516" cy="588620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1</a:t>
            </a:r>
            <a:br>
              <a:rPr lang="en-US" noProof="0"/>
            </a:br>
            <a:r>
              <a:rPr lang="en-US" noProof="0"/>
              <a:t>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31851AA2-C176-47A9-A949-3837A394CD9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87139" y="4051032"/>
            <a:ext cx="2025312" cy="244923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879156B3-E019-4A41-8242-F0D70D50255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087139" y="4347988"/>
            <a:ext cx="2025312" cy="841304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CB3B3928-67D4-498A-9DED-4FF10BE1A40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41246" y="3429000"/>
            <a:ext cx="2026516" cy="588620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1</a:t>
            </a:r>
            <a:br>
              <a:rPr lang="en-US" noProof="0"/>
            </a:br>
            <a:r>
              <a:rPr lang="en-US" noProof="0"/>
              <a:t>Name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8464C0AB-BE10-429A-A453-247A538F5D3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41848" y="4051032"/>
            <a:ext cx="2025312" cy="244923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177BAD76-5C75-4FA2-B792-300193BDC99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641848" y="4347988"/>
            <a:ext cx="2025312" cy="841304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Text Placeholder 17">
            <a:extLst>
              <a:ext uri="{FF2B5EF4-FFF2-40B4-BE49-F238E27FC236}">
                <a16:creationId xmlns:a16="http://schemas.microsoft.com/office/drawing/2014/main" id="{ACFBCF6D-5E27-4808-BA1C-6F72DDAAC69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95955" y="3429000"/>
            <a:ext cx="2026516" cy="588620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1</a:t>
            </a:r>
            <a:br>
              <a:rPr lang="en-US" noProof="0"/>
            </a:br>
            <a:r>
              <a:rPr lang="en-US" noProof="0"/>
              <a:t>Name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8755E469-9B43-406E-BB68-F691A4DF441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96557" y="4051032"/>
            <a:ext cx="2025312" cy="244923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AE2A9BB2-4A2A-49A1-8337-C26A0EC27E2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196557" y="4347988"/>
            <a:ext cx="2025312" cy="841304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0" name="Rectangle 13" descr="Rectangle shape">
            <a:extLst>
              <a:ext uri="{FF2B5EF4-FFF2-40B4-BE49-F238E27FC236}">
                <a16:creationId xmlns:a16="http://schemas.microsoft.com/office/drawing/2014/main" id="{4FBD15D4-B1D1-4D03-9259-CE4D7AA955DF}"/>
              </a:ext>
            </a:extLst>
          </p:cNvPr>
          <p:cNvSpPr/>
          <p:nvPr userDrawn="1"/>
        </p:nvSpPr>
        <p:spPr>
          <a:xfrm>
            <a:off x="0" y="4461207"/>
            <a:ext cx="2092411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89572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97157"/>
            <a:ext cx="5679831" cy="619448"/>
          </a:xfrm>
        </p:spPr>
        <p:txBody>
          <a:bodyPr lIns="0" tIns="0" rIns="0" bIns="0" anchor="b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F59B93CA-5AD1-43A8-AF37-7DA25D3B400E}"/>
              </a:ext>
            </a:extLst>
          </p:cNvPr>
          <p:cNvSpPr>
            <a:spLocks noGrp="1"/>
          </p:cNvSpPr>
          <p:nvPr>
            <p:ph type="body" idx="49"/>
          </p:nvPr>
        </p:nvSpPr>
        <p:spPr>
          <a:xfrm>
            <a:off x="5212360" y="1865304"/>
            <a:ext cx="6103964" cy="815993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07EA497-80B1-41E2-8E50-4193B3DBB456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8200" y="3126698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EA39902-3138-4686-85B5-3FE813B7BD36}"/>
              </a:ext>
            </a:extLst>
          </p:cNvPr>
          <p:cNvSpPr/>
          <p:nvPr userDrawn="1"/>
        </p:nvSpPr>
        <p:spPr>
          <a:xfrm>
            <a:off x="1798320" y="3126698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9" name="Text Placeholder 17">
            <a:extLst>
              <a:ext uri="{FF2B5EF4-FFF2-40B4-BE49-F238E27FC236}">
                <a16:creationId xmlns:a16="http://schemas.microsoft.com/office/drawing/2014/main" id="{7D767E78-191D-404C-98CB-C65C651DC67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21253" y="3329723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1 Name</a:t>
            </a:r>
          </a:p>
        </p:txBody>
      </p:sp>
      <p:sp>
        <p:nvSpPr>
          <p:cNvPr id="60" name="Text Placeholder 17">
            <a:extLst>
              <a:ext uri="{FF2B5EF4-FFF2-40B4-BE49-F238E27FC236}">
                <a16:creationId xmlns:a16="http://schemas.microsoft.com/office/drawing/2014/main" id="{6474358B-E609-4F26-8A11-64E0DC41AD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22832" y="3658532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61" name="Picture Placeholder 7">
            <a:extLst>
              <a:ext uri="{FF2B5EF4-FFF2-40B4-BE49-F238E27FC236}">
                <a16:creationId xmlns:a16="http://schemas.microsoft.com/office/drawing/2014/main" id="{75335C46-548C-42F2-89FC-909F3B24282E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977409" y="3126698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66A588B-BA73-49FD-9E1E-1F1C51FD3850}"/>
              </a:ext>
            </a:extLst>
          </p:cNvPr>
          <p:cNvSpPr/>
          <p:nvPr userDrawn="1"/>
        </p:nvSpPr>
        <p:spPr>
          <a:xfrm>
            <a:off x="8937529" y="3126698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3" name="Text Placeholder 17">
            <a:extLst>
              <a:ext uri="{FF2B5EF4-FFF2-40B4-BE49-F238E27FC236}">
                <a16:creationId xmlns:a16="http://schemas.microsoft.com/office/drawing/2014/main" id="{15790237-9A5F-4A9F-A5BB-E4FF0712C5E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60462" y="3329723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3 Name</a:t>
            </a:r>
          </a:p>
        </p:txBody>
      </p:sp>
      <p:sp>
        <p:nvSpPr>
          <p:cNvPr id="64" name="Text Placeholder 17">
            <a:extLst>
              <a:ext uri="{FF2B5EF4-FFF2-40B4-BE49-F238E27FC236}">
                <a16:creationId xmlns:a16="http://schemas.microsoft.com/office/drawing/2014/main" id="{A0554067-4F62-4CE7-AF48-55BBD708AC9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062041" y="3658532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65" name="Picture Placeholder 7">
            <a:extLst>
              <a:ext uri="{FF2B5EF4-FFF2-40B4-BE49-F238E27FC236}">
                <a16:creationId xmlns:a16="http://schemas.microsoft.com/office/drawing/2014/main" id="{AA1B0DE9-602F-4ECB-AF1E-00D45491BC91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4403916" y="3126698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43DD23D-9D79-4667-BB9E-A3A54505AEDA}"/>
              </a:ext>
            </a:extLst>
          </p:cNvPr>
          <p:cNvSpPr/>
          <p:nvPr userDrawn="1"/>
        </p:nvSpPr>
        <p:spPr>
          <a:xfrm>
            <a:off x="5364036" y="3126698"/>
            <a:ext cx="2399617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7" name="Text Placeholder 17">
            <a:extLst>
              <a:ext uri="{FF2B5EF4-FFF2-40B4-BE49-F238E27FC236}">
                <a16:creationId xmlns:a16="http://schemas.microsoft.com/office/drawing/2014/main" id="{FFDAE67E-CF93-4600-BFAE-AF6B317A9EB9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86969" y="3329723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2 Name</a:t>
            </a:r>
          </a:p>
        </p:txBody>
      </p:sp>
      <p:sp>
        <p:nvSpPr>
          <p:cNvPr id="68" name="Text Placeholder 17">
            <a:extLst>
              <a:ext uri="{FF2B5EF4-FFF2-40B4-BE49-F238E27FC236}">
                <a16:creationId xmlns:a16="http://schemas.microsoft.com/office/drawing/2014/main" id="{0F0E3D9A-B0CE-4BF9-A274-1FB704C416E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488548" y="3658532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69" name="Picture Placeholder 7">
            <a:extLst>
              <a:ext uri="{FF2B5EF4-FFF2-40B4-BE49-F238E27FC236}">
                <a16:creationId xmlns:a16="http://schemas.microsoft.com/office/drawing/2014/main" id="{36B2F594-9AB1-4C33-86BE-4732609D6B0A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1278466" y="4316113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7FB6684-D013-48BC-9926-29E0BCA889B1}"/>
              </a:ext>
            </a:extLst>
          </p:cNvPr>
          <p:cNvSpPr/>
          <p:nvPr userDrawn="1"/>
        </p:nvSpPr>
        <p:spPr>
          <a:xfrm>
            <a:off x="2238586" y="4316113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1" name="Text Placeholder 17">
            <a:extLst>
              <a:ext uri="{FF2B5EF4-FFF2-40B4-BE49-F238E27FC236}">
                <a16:creationId xmlns:a16="http://schemas.microsoft.com/office/drawing/2014/main" id="{EECC50BE-82E8-4ECC-B642-5C11A927A70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361519" y="4519138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4 Name</a:t>
            </a:r>
          </a:p>
        </p:txBody>
      </p:sp>
      <p:sp>
        <p:nvSpPr>
          <p:cNvPr id="72" name="Text Placeholder 17">
            <a:extLst>
              <a:ext uri="{FF2B5EF4-FFF2-40B4-BE49-F238E27FC236}">
                <a16:creationId xmlns:a16="http://schemas.microsoft.com/office/drawing/2014/main" id="{4D96D406-D0F6-4E2D-BAE8-7B011D620FED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363098" y="4847947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73" name="Picture Placeholder 7">
            <a:extLst>
              <a:ext uri="{FF2B5EF4-FFF2-40B4-BE49-F238E27FC236}">
                <a16:creationId xmlns:a16="http://schemas.microsoft.com/office/drawing/2014/main" id="{5668E7D0-A78F-45EC-BEC4-CAB0E6F96F3D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8417675" y="4316113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02DAEE6-8B1C-4222-949F-830F7C3A4E16}"/>
              </a:ext>
            </a:extLst>
          </p:cNvPr>
          <p:cNvSpPr/>
          <p:nvPr userDrawn="1"/>
        </p:nvSpPr>
        <p:spPr>
          <a:xfrm>
            <a:off x="9377795" y="4316113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5" name="Text Placeholder 17">
            <a:extLst>
              <a:ext uri="{FF2B5EF4-FFF2-40B4-BE49-F238E27FC236}">
                <a16:creationId xmlns:a16="http://schemas.microsoft.com/office/drawing/2014/main" id="{3CE9A073-35B5-4F1C-85E3-4BB12A5F435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500728" y="4519138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6 Name</a:t>
            </a:r>
          </a:p>
        </p:txBody>
      </p:sp>
      <p:sp>
        <p:nvSpPr>
          <p:cNvPr id="76" name="Text Placeholder 17">
            <a:extLst>
              <a:ext uri="{FF2B5EF4-FFF2-40B4-BE49-F238E27FC236}">
                <a16:creationId xmlns:a16="http://schemas.microsoft.com/office/drawing/2014/main" id="{F7309B33-C344-4C68-8156-822D38F43FE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502307" y="4847947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77" name="Picture Placeholder 7">
            <a:extLst>
              <a:ext uri="{FF2B5EF4-FFF2-40B4-BE49-F238E27FC236}">
                <a16:creationId xmlns:a16="http://schemas.microsoft.com/office/drawing/2014/main" id="{D6B0782E-8C48-4FC4-B086-A5606E01F5DB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4844182" y="4316113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8A195F5-3125-484A-954D-EB0E743F6947}"/>
              </a:ext>
            </a:extLst>
          </p:cNvPr>
          <p:cNvSpPr/>
          <p:nvPr userDrawn="1"/>
        </p:nvSpPr>
        <p:spPr>
          <a:xfrm>
            <a:off x="5804302" y="4316113"/>
            <a:ext cx="2399617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9" name="Text Placeholder 17">
            <a:extLst>
              <a:ext uri="{FF2B5EF4-FFF2-40B4-BE49-F238E27FC236}">
                <a16:creationId xmlns:a16="http://schemas.microsoft.com/office/drawing/2014/main" id="{428D2D4B-ED0B-40E0-9ECD-C95A19039902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927235" y="4519138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5 Name</a:t>
            </a:r>
          </a:p>
        </p:txBody>
      </p:sp>
      <p:sp>
        <p:nvSpPr>
          <p:cNvPr id="80" name="Text Placeholder 17">
            <a:extLst>
              <a:ext uri="{FF2B5EF4-FFF2-40B4-BE49-F238E27FC236}">
                <a16:creationId xmlns:a16="http://schemas.microsoft.com/office/drawing/2014/main" id="{35125C72-EAD5-4723-BBD0-6B22FA07855D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928814" y="4847947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33" name="Rectangle 63" descr="Rectangle shape">
            <a:extLst>
              <a:ext uri="{FF2B5EF4-FFF2-40B4-BE49-F238E27FC236}">
                <a16:creationId xmlns:a16="http://schemas.microsoft.com/office/drawing/2014/main" id="{ACFA1245-86BF-45AA-B492-5CE7275AFF80}"/>
              </a:ext>
            </a:extLst>
          </p:cNvPr>
          <p:cNvSpPr/>
          <p:nvPr userDrawn="1"/>
        </p:nvSpPr>
        <p:spPr>
          <a:xfrm>
            <a:off x="0" y="1516317"/>
            <a:ext cx="8076794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1803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8D30891-044A-4B6F-9E44-2C5CD52CAE5A}"/>
              </a:ext>
            </a:extLst>
          </p:cNvPr>
          <p:cNvSpPr/>
          <p:nvPr userDrawn="1"/>
        </p:nvSpPr>
        <p:spPr>
          <a:xfrm>
            <a:off x="4117848" y="0"/>
            <a:ext cx="807415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0061FC-03E6-461D-AD5E-F586206AB6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839695"/>
            <a:ext cx="5879592" cy="2113385"/>
          </a:xfrm>
          <a:solidFill>
            <a:schemeClr val="tx1"/>
          </a:solidFill>
        </p:spPr>
        <p:txBody>
          <a:bodyPr lIns="432000" tIns="1332000" rIns="288000" bIns="1188000">
            <a:normAutofit/>
          </a:bodyPr>
          <a:lstStyle>
            <a:lvl1pPr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F291F5-706F-4B04-9757-B8F1D883D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C5CBDFFE-A853-4C67-8FC4-53F81449E8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5158018"/>
            <a:ext cx="5879592" cy="899882"/>
          </a:xfrm>
          <a:solidFill>
            <a:schemeClr val="tx1"/>
          </a:solidFill>
        </p:spPr>
        <p:txBody>
          <a:bodyPr lIns="432000" tIns="144000" rIns="144000" bIns="144000" anchor="ctr" anchorCtr="0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80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6000">
                <a:solidFill>
                  <a:schemeClr val="bg2"/>
                </a:solidFill>
                <a:latin typeface="+mj-lt"/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BA6C74E-3778-471F-9477-D823F7D6AC2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8" name="Rectangle 6" descr="Rectangle shape">
            <a:extLst>
              <a:ext uri="{FF2B5EF4-FFF2-40B4-BE49-F238E27FC236}">
                <a16:creationId xmlns:a16="http://schemas.microsoft.com/office/drawing/2014/main" id="{34F9E77E-D12E-44C4-BDFA-352E61E1D14C}"/>
              </a:ext>
            </a:extLst>
          </p:cNvPr>
          <p:cNvSpPr/>
          <p:nvPr userDrawn="1"/>
        </p:nvSpPr>
        <p:spPr>
          <a:xfrm>
            <a:off x="1266000" y="4956850"/>
            <a:ext cx="10926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6" descr="Rectangle shape">
            <a:extLst>
              <a:ext uri="{FF2B5EF4-FFF2-40B4-BE49-F238E27FC236}">
                <a16:creationId xmlns:a16="http://schemas.microsoft.com/office/drawing/2014/main" id="{4C5077D8-7618-454B-9F54-DDC6AF1C8BE9}"/>
              </a:ext>
            </a:extLst>
          </p:cNvPr>
          <p:cNvSpPr/>
          <p:nvPr userDrawn="1"/>
        </p:nvSpPr>
        <p:spPr>
          <a:xfrm>
            <a:off x="839789" y="4953080"/>
            <a:ext cx="426211" cy="2087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80821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E1BF711-AD1E-4C2A-92AA-123A8E0CC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06660"/>
            <a:ext cx="6121400" cy="761540"/>
          </a:xfrm>
        </p:spPr>
        <p:txBody>
          <a:bodyPr lIns="0" tIns="0" rIns="0" bIns="0" anchor="b" anchorCtr="0">
            <a:normAutofit/>
          </a:bodyPr>
          <a:lstStyle>
            <a:lvl1pPr>
              <a:defRPr sz="3600" b="1"/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862258" y="4101739"/>
            <a:ext cx="1867879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5E37954-2587-4B97-88B7-FA4C7604AC87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862258" y="2739982"/>
            <a:ext cx="6097341" cy="761541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C978BB3C-0EC9-4911-AF98-3B17C4CE8FA3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862258" y="4463100"/>
            <a:ext cx="187074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D9061FDA-6F12-4C6E-8374-F8ED0FF2932A}"/>
              </a:ext>
            </a:extLst>
          </p:cNvPr>
          <p:cNvSpPr>
            <a:spLocks noGrp="1"/>
          </p:cNvSpPr>
          <p:nvPr>
            <p:ph type="chart" sz="quarter" idx="44"/>
          </p:nvPr>
        </p:nvSpPr>
        <p:spPr>
          <a:xfrm>
            <a:off x="6959600" y="765175"/>
            <a:ext cx="4370388" cy="510063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chart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C89AD31-EDB3-409A-BB3D-9A2263EA5F9E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2869583" y="4101739"/>
            <a:ext cx="1867879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5ECE7C29-B0CF-4459-9010-99944A9D372B}"/>
              </a:ext>
            </a:extLst>
          </p:cNvPr>
          <p:cNvSpPr>
            <a:spLocks noGrp="1"/>
          </p:cNvSpPr>
          <p:nvPr>
            <p:ph type="body" idx="46" hasCustomPrompt="1"/>
          </p:nvPr>
        </p:nvSpPr>
        <p:spPr>
          <a:xfrm>
            <a:off x="2869583" y="4463100"/>
            <a:ext cx="187074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FAA503CE-740E-471A-BE66-70EF1E5ED0DF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4874046" y="4106224"/>
            <a:ext cx="1867879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ABC95E5-FC26-42BE-B500-AFB5F7AA358F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4874046" y="4467585"/>
            <a:ext cx="187074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E3D6BF30-B139-4A44-8D70-E8B58153D59D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862258" y="5110152"/>
            <a:ext cx="1867879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EDC5F966-21F2-4236-8AE2-F83B8916800F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862258" y="5471513"/>
            <a:ext cx="187074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F9094085-3B39-4A4F-B421-083BD603E089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2869583" y="5110152"/>
            <a:ext cx="1867879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E87EE246-B30D-4246-BBE0-0BC8EBA99255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2869583" y="5471513"/>
            <a:ext cx="187074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72833A53-1031-4E59-BB69-C21555C45940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4874046" y="5114637"/>
            <a:ext cx="1867879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6898A319-33AA-48F0-9D9D-2196528CD257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4874046" y="5475998"/>
            <a:ext cx="187074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28" name="Rectangle 25" descr="Rectangle shape">
            <a:extLst>
              <a:ext uri="{FF2B5EF4-FFF2-40B4-BE49-F238E27FC236}">
                <a16:creationId xmlns:a16="http://schemas.microsoft.com/office/drawing/2014/main" id="{536DDC95-2245-400E-87D9-78ACE3EB0369}"/>
              </a:ext>
            </a:extLst>
          </p:cNvPr>
          <p:cNvSpPr/>
          <p:nvPr userDrawn="1"/>
        </p:nvSpPr>
        <p:spPr>
          <a:xfrm>
            <a:off x="1" y="2374094"/>
            <a:ext cx="3042204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66008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D975D9-06B9-4C78-AD70-6CDDD6598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04545"/>
            <a:ext cx="5267789" cy="1325563"/>
          </a:xfrm>
        </p:spPr>
        <p:txBody>
          <a:bodyPr lIns="0" tIns="0" rIns="0" bIns="0" anchor="b" anchorCtr="0">
            <a:normAutofit/>
          </a:bodyPr>
          <a:lstStyle>
            <a:lvl1pPr>
              <a:defRPr sz="3600" b="1"/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8424E24-3E04-4F28-8CE4-6A2078198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4614" y="3148026"/>
            <a:ext cx="5276260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A4AD4A-8E8A-4E95-9E11-6FE9B001838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834740" y="3880032"/>
            <a:ext cx="5536134" cy="2025307"/>
          </a:xfrm>
        </p:spPr>
        <p:txBody>
          <a:bodyPr lIns="0" tIns="0" rIns="0" bIns="0" anchor="t" anchorCtr="0">
            <a:normAutofit/>
          </a:bodyPr>
          <a:lstStyle>
            <a:lvl1pPr marL="285750" indent="-28575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D8E759F5-A035-4785-8820-32AD1B0FD0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267325" cy="582930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027A9CD4-070D-43A3-88C7-FA9F42DA277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3409" y="774398"/>
            <a:ext cx="2331720" cy="539496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1" name="Rectangle 9" descr="Rectangle shape">
            <a:extLst>
              <a:ext uri="{FF2B5EF4-FFF2-40B4-BE49-F238E27FC236}">
                <a16:creationId xmlns:a16="http://schemas.microsoft.com/office/drawing/2014/main" id="{64F4FFEA-1C3D-4C3A-895A-590F2E29B849}"/>
              </a:ext>
            </a:extLst>
          </p:cNvPr>
          <p:cNvSpPr/>
          <p:nvPr userDrawn="1"/>
        </p:nvSpPr>
        <p:spPr>
          <a:xfrm>
            <a:off x="5267325" y="2815120"/>
            <a:ext cx="3232785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85962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9E029D3-A2D2-4959-AD45-2926DF4C67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9A919AF-E573-4B3C-8E98-F501EABA1B1B}"/>
              </a:ext>
            </a:extLst>
          </p:cNvPr>
          <p:cNvSpPr/>
          <p:nvPr userDrawn="1"/>
        </p:nvSpPr>
        <p:spPr>
          <a:xfrm>
            <a:off x="4108011" y="765175"/>
            <a:ext cx="3990525" cy="17561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Rectangle 18" descr="Rectangle shape">
            <a:extLst>
              <a:ext uri="{FF2B5EF4-FFF2-40B4-BE49-F238E27FC236}">
                <a16:creationId xmlns:a16="http://schemas.microsoft.com/office/drawing/2014/main" id="{456AD312-1A1E-4043-B08C-1410D3EDEC27}"/>
              </a:ext>
            </a:extLst>
          </p:cNvPr>
          <p:cNvSpPr/>
          <p:nvPr userDrawn="1"/>
        </p:nvSpPr>
        <p:spPr>
          <a:xfrm>
            <a:off x="-1" y="5262290"/>
            <a:ext cx="12191999" cy="777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EB3FF-7F57-482E-BA1B-44AD9E95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824308D-CE80-4FF7-81BB-AFBECF7EA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3464" y="2521329"/>
            <a:ext cx="4005072" cy="2740961"/>
          </a:xfrm>
          <a:solidFill>
            <a:schemeClr val="tx1"/>
          </a:solidFill>
        </p:spPr>
        <p:txBody>
          <a:bodyPr tIns="72000" rIns="72000" bIns="792000" anchor="b">
            <a:normAutofit/>
          </a:bodyPr>
          <a:lstStyle>
            <a:lvl1pPr algn="ctr">
              <a:lnSpc>
                <a:spcPct val="85000"/>
              </a:lnSpc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noProof="0"/>
              <a:t>THANK</a:t>
            </a:r>
            <a:br>
              <a:rPr lang="en-US" noProof="0"/>
            </a:br>
            <a:r>
              <a:rPr lang="en-US" noProof="0"/>
              <a:t>YOU!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E46EE0C-8420-4BA8-9E2D-0780DB1E65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30140" y="1338610"/>
            <a:ext cx="2331720" cy="539496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1ACAC3-4604-4C09-A60E-353A71E93E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18038" y="4541163"/>
            <a:ext cx="3038475" cy="590550"/>
          </a:xfrm>
        </p:spPr>
        <p:txBody>
          <a:bodyPr/>
          <a:lstStyle>
            <a:lvl1pPr marL="0" indent="0" algn="ctr">
              <a:buNone/>
              <a:defRPr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August Bergqvist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7AD3B8E-A11F-4EAE-94E5-5A918EEFB7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8557" y="5378325"/>
            <a:ext cx="1800225" cy="280988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800" b="1" i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noProof="0"/>
              <a:t>Phone: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4C7CDA87-1949-494C-94DB-E500247384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8557" y="5658102"/>
            <a:ext cx="2858011" cy="28010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678-555-0177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D20ADC7-EE42-4D0E-B17A-883FE693D6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08011" y="5377934"/>
            <a:ext cx="1800225" cy="280988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800" b="1" i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noProof="0"/>
              <a:t>Email: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D9FFFDD-8708-4CDD-974F-8A022BB26A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08011" y="5657711"/>
            <a:ext cx="3684587" cy="2805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bergqvist@vanarsdelltd.com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CDE37318-4A32-4233-997C-CE244B16F5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98536" y="5377934"/>
            <a:ext cx="1800225" cy="280988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800" b="1" i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noProof="0"/>
              <a:t>Website: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1F818617-24CC-4E07-ABE4-A23E89FC13D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98536" y="5657711"/>
            <a:ext cx="3240000" cy="2805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www.vanasdelltd.com</a:t>
            </a:r>
          </a:p>
        </p:txBody>
      </p:sp>
      <p:sp>
        <p:nvSpPr>
          <p:cNvPr id="21" name="Rectangle 12" descr="Rectangle shape">
            <a:extLst>
              <a:ext uri="{FF2B5EF4-FFF2-40B4-BE49-F238E27FC236}">
                <a16:creationId xmlns:a16="http://schemas.microsoft.com/office/drawing/2014/main" id="{F63A6226-0829-4BFB-805E-8B463D763BD0}"/>
              </a:ext>
            </a:extLst>
          </p:cNvPr>
          <p:cNvSpPr/>
          <p:nvPr userDrawn="1"/>
        </p:nvSpPr>
        <p:spPr>
          <a:xfrm>
            <a:off x="4760495" y="2320161"/>
            <a:ext cx="7431505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05739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7B528C4-392E-41C2-861C-D3DC218489B8}"/>
              </a:ext>
            </a:extLst>
          </p:cNvPr>
          <p:cNvSpPr/>
          <p:nvPr userDrawn="1"/>
        </p:nvSpPr>
        <p:spPr>
          <a:xfrm>
            <a:off x="3919728" y="1"/>
            <a:ext cx="4352544" cy="22997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2299716"/>
            <a:ext cx="11352213" cy="3758184"/>
          </a:xfrm>
        </p:spPr>
        <p:txBody>
          <a:bodyPr tIns="756000" rIns="72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9728" y="0"/>
            <a:ext cx="4352544" cy="2299716"/>
          </a:xfrm>
          <a:noFill/>
        </p:spPr>
        <p:txBody>
          <a:bodyPr lIns="0" tIns="684000" rIns="0" bIns="0" anchor="t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9" name="Rectangle 8" descr="Rectangle shape">
            <a:extLst>
              <a:ext uri="{FF2B5EF4-FFF2-40B4-BE49-F238E27FC236}">
                <a16:creationId xmlns:a16="http://schemas.microsoft.com/office/drawing/2014/main" id="{7427677C-C3DE-49C7-84BE-71D9DB22D7F2}"/>
              </a:ext>
            </a:extLst>
          </p:cNvPr>
          <p:cNvSpPr/>
          <p:nvPr userDrawn="1"/>
        </p:nvSpPr>
        <p:spPr>
          <a:xfrm>
            <a:off x="4868562" y="1548553"/>
            <a:ext cx="7323438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817177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edback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07217"/>
            <a:ext cx="5679831" cy="606677"/>
          </a:xfrm>
        </p:spPr>
        <p:txBody>
          <a:bodyPr lIns="0" tIns="0" rIns="0" bIns="0" anchor="t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152EDA90-0CC6-4B73-9282-68EB15F1A49D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8200" y="4808540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56" name="Text Placeholder 17">
            <a:extLst>
              <a:ext uri="{FF2B5EF4-FFF2-40B4-BE49-F238E27FC236}">
                <a16:creationId xmlns:a16="http://schemas.microsoft.com/office/drawing/2014/main" id="{CB94CB14-CAFC-4576-85C2-5FE8C5FAC8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21253" y="4732171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1 Name</a:t>
            </a:r>
          </a:p>
        </p:txBody>
      </p:sp>
      <p:sp>
        <p:nvSpPr>
          <p:cNvPr id="57" name="Text Placeholder 17">
            <a:extLst>
              <a:ext uri="{FF2B5EF4-FFF2-40B4-BE49-F238E27FC236}">
                <a16:creationId xmlns:a16="http://schemas.microsoft.com/office/drawing/2014/main" id="{E2FAB85F-45F7-47E2-AB0A-6B37853139D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22832" y="5118130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58" name="Picture Placeholder 7">
            <a:extLst>
              <a:ext uri="{FF2B5EF4-FFF2-40B4-BE49-F238E27FC236}">
                <a16:creationId xmlns:a16="http://schemas.microsoft.com/office/drawing/2014/main" id="{9D546B0D-E7A6-4E09-A1E7-4D5FFF42AB7E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977409" y="4808540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59" name="Text Placeholder 17">
            <a:extLst>
              <a:ext uri="{FF2B5EF4-FFF2-40B4-BE49-F238E27FC236}">
                <a16:creationId xmlns:a16="http://schemas.microsoft.com/office/drawing/2014/main" id="{BB7C7924-7CD4-4A42-9820-18C41FD7256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60462" y="4732171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3 Name</a:t>
            </a:r>
          </a:p>
        </p:txBody>
      </p:sp>
      <p:sp>
        <p:nvSpPr>
          <p:cNvPr id="60" name="Text Placeholder 17">
            <a:extLst>
              <a:ext uri="{FF2B5EF4-FFF2-40B4-BE49-F238E27FC236}">
                <a16:creationId xmlns:a16="http://schemas.microsoft.com/office/drawing/2014/main" id="{16EDFFF7-6CB3-47B7-B8FF-4AD51EBB5F1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062041" y="5118130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61" name="Picture Placeholder 7">
            <a:extLst>
              <a:ext uri="{FF2B5EF4-FFF2-40B4-BE49-F238E27FC236}">
                <a16:creationId xmlns:a16="http://schemas.microsoft.com/office/drawing/2014/main" id="{998C45EE-D467-409F-8315-0F7C3F55116A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4403916" y="4808540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63" name="Text Placeholder 17">
            <a:extLst>
              <a:ext uri="{FF2B5EF4-FFF2-40B4-BE49-F238E27FC236}">
                <a16:creationId xmlns:a16="http://schemas.microsoft.com/office/drawing/2014/main" id="{A51F22CB-38F0-4351-97D5-2D8EAFB4F3D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86969" y="4732171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2 Name</a:t>
            </a:r>
          </a:p>
        </p:txBody>
      </p:sp>
      <p:sp>
        <p:nvSpPr>
          <p:cNvPr id="64" name="Text Placeholder 17">
            <a:extLst>
              <a:ext uri="{FF2B5EF4-FFF2-40B4-BE49-F238E27FC236}">
                <a16:creationId xmlns:a16="http://schemas.microsoft.com/office/drawing/2014/main" id="{A766E770-E9C2-42A0-B447-1B804F2A2F8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488548" y="5118130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65" name="Text Placeholder 8">
            <a:extLst>
              <a:ext uri="{FF2B5EF4-FFF2-40B4-BE49-F238E27FC236}">
                <a16:creationId xmlns:a16="http://schemas.microsoft.com/office/drawing/2014/main" id="{1174E98C-B520-4B09-B2E4-AA73B46C63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65313"/>
            <a:ext cx="3529013" cy="2578100"/>
          </a:xfrm>
          <a:solidFill>
            <a:schemeClr val="accent1">
              <a:alpha val="50000"/>
            </a:schemeClr>
          </a:solidFill>
        </p:spPr>
        <p:txBody>
          <a:bodyPr lIns="288000" tIns="288000" rIns="288000" bIns="288000">
            <a:normAutofit/>
          </a:bodyPr>
          <a:lstStyle>
            <a:lvl1pPr marL="0" indent="0">
              <a:buNone/>
              <a:defRPr sz="1400" i="0">
                <a:solidFill>
                  <a:schemeClr val="tx2"/>
                </a:solidFill>
              </a:defRPr>
            </a:lvl1pPr>
            <a:lvl2pPr marL="457200" indent="0">
              <a:buNone/>
              <a:defRPr sz="1400" i="1">
                <a:solidFill>
                  <a:schemeClr val="tx2"/>
                </a:solidFill>
              </a:defRPr>
            </a:lvl2pPr>
            <a:lvl3pPr marL="914400" indent="0">
              <a:buNone/>
              <a:defRPr sz="1400" i="1">
                <a:solidFill>
                  <a:schemeClr val="tx2"/>
                </a:solidFill>
              </a:defRPr>
            </a:lvl3pPr>
            <a:lvl4pPr marL="1371600" indent="0">
              <a:buNone/>
              <a:defRPr sz="1400" i="1">
                <a:solidFill>
                  <a:schemeClr val="tx2"/>
                </a:solidFill>
              </a:defRPr>
            </a:lvl4pPr>
            <a:lvl5pPr marL="1828800" indent="0">
              <a:buNone/>
              <a:defRPr sz="1400" i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29C8CAB-8459-47A3-A66A-8D12B810225F}"/>
              </a:ext>
            </a:extLst>
          </p:cNvPr>
          <p:cNvSpPr/>
          <p:nvPr userDrawn="1"/>
        </p:nvSpPr>
        <p:spPr>
          <a:xfrm>
            <a:off x="4368002" y="2414016"/>
            <a:ext cx="3529011" cy="20299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7" name="Text Placeholder 11">
            <a:extLst>
              <a:ext uri="{FF2B5EF4-FFF2-40B4-BE49-F238E27FC236}">
                <a16:creationId xmlns:a16="http://schemas.microsoft.com/office/drawing/2014/main" id="{6F2EC285-6BFE-478F-A272-ED692974D9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57688" y="2400300"/>
            <a:ext cx="3529012" cy="2043113"/>
          </a:xfrm>
        </p:spPr>
        <p:txBody>
          <a:bodyPr lIns="288000" tIns="288000" rIns="288000" bIns="288000"/>
          <a:lstStyle>
            <a:lvl1pPr marL="0" indent="0"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400" i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8" name="Text Placeholder 8">
            <a:extLst>
              <a:ext uri="{FF2B5EF4-FFF2-40B4-BE49-F238E27FC236}">
                <a16:creationId xmlns:a16="http://schemas.microsoft.com/office/drawing/2014/main" id="{C67992FA-0F54-4DA6-AACA-039E6E09DB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86700" y="2212277"/>
            <a:ext cx="3467102" cy="2231136"/>
          </a:xfrm>
          <a:solidFill>
            <a:schemeClr val="accent1">
              <a:alpha val="50000"/>
            </a:schemeClr>
          </a:solidFill>
        </p:spPr>
        <p:txBody>
          <a:bodyPr lIns="288000" tIns="288000" rIns="288000" bIns="288000">
            <a:normAutofit/>
          </a:bodyPr>
          <a:lstStyle>
            <a:lvl1pPr marL="0" indent="0">
              <a:buNone/>
              <a:defRPr sz="1400" i="0">
                <a:solidFill>
                  <a:schemeClr val="tx2"/>
                </a:solidFill>
              </a:defRPr>
            </a:lvl1pPr>
            <a:lvl2pPr marL="457200" indent="0">
              <a:buNone/>
              <a:defRPr sz="1400" i="1">
                <a:solidFill>
                  <a:schemeClr val="tx2"/>
                </a:solidFill>
              </a:defRPr>
            </a:lvl2pPr>
            <a:lvl3pPr marL="914400" indent="0">
              <a:buNone/>
              <a:defRPr sz="1400" i="1">
                <a:solidFill>
                  <a:schemeClr val="tx2"/>
                </a:solidFill>
              </a:defRPr>
            </a:lvl3pPr>
            <a:lvl4pPr marL="1371600" indent="0">
              <a:buNone/>
              <a:defRPr sz="1400" i="1">
                <a:solidFill>
                  <a:schemeClr val="tx2"/>
                </a:solidFill>
              </a:defRPr>
            </a:lvl4pPr>
            <a:lvl5pPr marL="1828800" indent="0">
              <a:buNone/>
              <a:defRPr sz="1400" i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Rectangle 18" descr="Rectangle shape">
            <a:extLst>
              <a:ext uri="{FF2B5EF4-FFF2-40B4-BE49-F238E27FC236}">
                <a16:creationId xmlns:a16="http://schemas.microsoft.com/office/drawing/2014/main" id="{B791C558-0522-446C-B7FE-6CCCB2676E89}"/>
              </a:ext>
            </a:extLst>
          </p:cNvPr>
          <p:cNvSpPr/>
          <p:nvPr userDrawn="1"/>
        </p:nvSpPr>
        <p:spPr>
          <a:xfrm>
            <a:off x="4304523" y="1373103"/>
            <a:ext cx="7887478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810588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636831"/>
            <a:ext cx="2939721" cy="1844288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851976"/>
            <a:ext cx="2962574" cy="132556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177BAD76-5C75-4FA2-B792-300193BDC99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267325" y="1588458"/>
            <a:ext cx="6084888" cy="2118127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AE2A9BB2-4A2A-49A1-8337-C26A0EC27E2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267325" y="3932556"/>
            <a:ext cx="6084888" cy="1548563"/>
          </a:xfrm>
        </p:spPr>
        <p:txBody>
          <a:bodyPr>
            <a:noAutofit/>
          </a:bodyPr>
          <a:lstStyle>
            <a:lvl1pPr marL="216000" indent="-216000" algn="l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Rectangle 9" descr="Rectangle shape">
            <a:extLst>
              <a:ext uri="{FF2B5EF4-FFF2-40B4-BE49-F238E27FC236}">
                <a16:creationId xmlns:a16="http://schemas.microsoft.com/office/drawing/2014/main" id="{BAFA4FEF-7A90-4960-976C-29791A7BE2C2}"/>
              </a:ext>
            </a:extLst>
          </p:cNvPr>
          <p:cNvSpPr/>
          <p:nvPr userDrawn="1"/>
        </p:nvSpPr>
        <p:spPr>
          <a:xfrm>
            <a:off x="0" y="3292402"/>
            <a:ext cx="370971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992666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Rectangle shape">
            <a:extLst>
              <a:ext uri="{FF2B5EF4-FFF2-40B4-BE49-F238E27FC236}">
                <a16:creationId xmlns:a16="http://schemas.microsoft.com/office/drawing/2014/main" id="{9FF20888-4CCD-4546-BBEE-8012B7FF897A}"/>
              </a:ext>
            </a:extLst>
          </p:cNvPr>
          <p:cNvSpPr/>
          <p:nvPr userDrawn="1"/>
        </p:nvSpPr>
        <p:spPr>
          <a:xfrm>
            <a:off x="862258" y="2808480"/>
            <a:ext cx="11329742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4338E56-892A-4A7D-A723-312505412F26}"/>
              </a:ext>
            </a:extLst>
          </p:cNvPr>
          <p:cNvSpPr/>
          <p:nvPr userDrawn="1"/>
        </p:nvSpPr>
        <p:spPr>
          <a:xfrm>
            <a:off x="6757260" y="636516"/>
            <a:ext cx="3291840" cy="5522976"/>
          </a:xfrm>
          <a:prstGeom prst="rect">
            <a:avLst/>
          </a:prstGeom>
          <a:blipFill>
            <a:blip r:embed="rId2"/>
            <a:stretch>
              <a:fillRect l="-1125" r="-112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095993"/>
            <a:ext cx="5242160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62258" y="3828000"/>
            <a:ext cx="5233742" cy="2175392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91821"/>
            <a:ext cx="5262327" cy="132556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114111" y="1485605"/>
            <a:ext cx="2075688" cy="3639312"/>
          </a:xfrm>
        </p:spPr>
        <p:txBody>
          <a:bodyPr tIns="756000" rIns="72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917543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899954E-D83C-4E03-A51E-E9EFC4CB52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FAA74F-DE92-4414-B0C7-466184CBCC99}"/>
              </a:ext>
            </a:extLst>
          </p:cNvPr>
          <p:cNvSpPr/>
          <p:nvPr userDrawn="1"/>
        </p:nvSpPr>
        <p:spPr>
          <a:xfrm>
            <a:off x="4093463" y="404813"/>
            <a:ext cx="4005072" cy="17128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EB3FF-7F57-482E-BA1B-44AD9E95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824308D-CE80-4FF7-81BB-AFBECF7EA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3464" y="2117623"/>
            <a:ext cx="4005072" cy="2977551"/>
          </a:xfrm>
          <a:solidFill>
            <a:schemeClr val="tx1"/>
          </a:solidFill>
        </p:spPr>
        <p:txBody>
          <a:bodyPr tIns="72000" bIns="216000" anchor="b">
            <a:normAutofit/>
          </a:bodyPr>
          <a:lstStyle>
            <a:lvl1pPr algn="ctr">
              <a:lnSpc>
                <a:spcPct val="85000"/>
              </a:lnSpc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10" name="Rectangle 6" descr="Rectangle shape">
            <a:extLst>
              <a:ext uri="{FF2B5EF4-FFF2-40B4-BE49-F238E27FC236}">
                <a16:creationId xmlns:a16="http://schemas.microsoft.com/office/drawing/2014/main" id="{0A900D34-4B01-4389-9CFF-FFCB0CF7A3CC}"/>
              </a:ext>
            </a:extLst>
          </p:cNvPr>
          <p:cNvSpPr/>
          <p:nvPr userDrawn="1"/>
        </p:nvSpPr>
        <p:spPr>
          <a:xfrm>
            <a:off x="4922520" y="1916455"/>
            <a:ext cx="726948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8865235-7FA6-4F58-B90E-4404EAE577DF}"/>
              </a:ext>
            </a:extLst>
          </p:cNvPr>
          <p:cNvSpPr/>
          <p:nvPr userDrawn="1"/>
        </p:nvSpPr>
        <p:spPr>
          <a:xfrm>
            <a:off x="4093463" y="5095174"/>
            <a:ext cx="4005072" cy="2240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5" descr="Rectangle shape">
            <a:extLst>
              <a:ext uri="{FF2B5EF4-FFF2-40B4-BE49-F238E27FC236}">
                <a16:creationId xmlns:a16="http://schemas.microsoft.com/office/drawing/2014/main" id="{72ED261F-FABA-4D73-8360-A897A6082FA6}"/>
              </a:ext>
            </a:extLst>
          </p:cNvPr>
          <p:cNvSpPr/>
          <p:nvPr userDrawn="1"/>
        </p:nvSpPr>
        <p:spPr>
          <a:xfrm>
            <a:off x="-1" y="5095175"/>
            <a:ext cx="726948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6BBECC5-64BD-44F1-A950-4C2D9B613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3462" y="5296342"/>
            <a:ext cx="4005073" cy="1561658"/>
          </a:xfrm>
          <a:solidFill>
            <a:schemeClr val="tx1"/>
          </a:solidFill>
        </p:spPr>
        <p:txBody>
          <a:bodyPr vert="horz" lIns="91440" tIns="90000" rIns="91440" bIns="90000" rtlCol="0" anchor="ctr" anchorCtr="0">
            <a:noAutofit/>
          </a:bodyPr>
          <a:lstStyle>
            <a:lvl1pPr marL="0" indent="0" algn="ctr">
              <a:buNone/>
              <a:defRPr lang="en-US" sz="2800" i="0">
                <a:solidFill>
                  <a:schemeClr val="bg1"/>
                </a:solidFill>
              </a:defRPr>
            </a:lvl1pPr>
          </a:lstStyle>
          <a:p>
            <a:pPr marL="228600" lvl="0" indent="-228600" algn="ctr">
              <a:spcBef>
                <a:spcPts val="600"/>
              </a:spcBef>
            </a:pPr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400759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8D30891-044A-4B6F-9E44-2C5CD52CAE5A}"/>
              </a:ext>
            </a:extLst>
          </p:cNvPr>
          <p:cNvSpPr/>
          <p:nvPr userDrawn="1"/>
        </p:nvSpPr>
        <p:spPr>
          <a:xfrm>
            <a:off x="4117848" y="0"/>
            <a:ext cx="807415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0061FC-03E6-461D-AD5E-F586206AB6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839696"/>
            <a:ext cx="5879592" cy="2136164"/>
          </a:xfrm>
          <a:solidFill>
            <a:schemeClr val="tx1"/>
          </a:solidFill>
        </p:spPr>
        <p:txBody>
          <a:bodyPr lIns="432000" tIns="1332000" rIns="288000" bIns="1188000">
            <a:normAutofit/>
          </a:bodyPr>
          <a:lstStyle>
            <a:lvl1pPr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F291F5-706F-4B04-9757-B8F1D883D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Rectangle 6" descr="Rectangle shape">
            <a:extLst>
              <a:ext uri="{FF2B5EF4-FFF2-40B4-BE49-F238E27FC236}">
                <a16:creationId xmlns:a16="http://schemas.microsoft.com/office/drawing/2014/main" id="{34F9E77E-D12E-44C4-BDFA-352E61E1D14C}"/>
              </a:ext>
            </a:extLst>
          </p:cNvPr>
          <p:cNvSpPr/>
          <p:nvPr userDrawn="1"/>
        </p:nvSpPr>
        <p:spPr>
          <a:xfrm>
            <a:off x="1266000" y="4956850"/>
            <a:ext cx="10926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6" descr="Rectangle shape">
            <a:extLst>
              <a:ext uri="{FF2B5EF4-FFF2-40B4-BE49-F238E27FC236}">
                <a16:creationId xmlns:a16="http://schemas.microsoft.com/office/drawing/2014/main" id="{4C5077D8-7618-454B-9F54-DDC6AF1C8BE9}"/>
              </a:ext>
            </a:extLst>
          </p:cNvPr>
          <p:cNvSpPr/>
          <p:nvPr userDrawn="1"/>
        </p:nvSpPr>
        <p:spPr>
          <a:xfrm>
            <a:off x="839789" y="4953080"/>
            <a:ext cx="426211" cy="2087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DCA489B-C5F7-4E9C-B3E3-881B0B99F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3" y="5165559"/>
            <a:ext cx="5879592" cy="892341"/>
          </a:xfrm>
          <a:solidFill>
            <a:schemeClr val="tx1"/>
          </a:solidFill>
        </p:spPr>
        <p:txBody>
          <a:bodyPr vert="horz" lIns="432000" tIns="144000" rIns="144000" bIns="144000" rtlCol="0" anchor="ctr" anchorCtr="0">
            <a:normAutofit/>
          </a:bodyPr>
          <a:lstStyle>
            <a:lvl1pPr marL="0" indent="0">
              <a:buNone/>
              <a:defRPr lang="en-US" sz="2800" i="0">
                <a:solidFill>
                  <a:schemeClr val="bg1"/>
                </a:solidFill>
              </a:defRPr>
            </a:lvl1pPr>
          </a:lstStyle>
          <a:p>
            <a:pPr marL="228600" lvl="0" indent="-228600">
              <a:lnSpc>
                <a:spcPct val="85000"/>
              </a:lnSpc>
              <a:spcBef>
                <a:spcPts val="0"/>
              </a:spcBef>
            </a:pPr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90742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1" descr="Rectangle shape">
            <a:extLst>
              <a:ext uri="{FF2B5EF4-FFF2-40B4-BE49-F238E27FC236}">
                <a16:creationId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9C5C32A-5788-45B9-9EE4-6043A12F9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1326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8495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tur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D975D9-06B9-4C78-AD70-6CDDD6598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8722" y="2193928"/>
            <a:ext cx="4405067" cy="1325563"/>
          </a:xfrm>
        </p:spPr>
        <p:txBody>
          <a:bodyPr lIns="0" tIns="0" rIns="0" bIns="0" anchor="b" anchorCtr="0">
            <a:normAutofit/>
          </a:bodyPr>
          <a:lstStyle>
            <a:lvl1pPr>
              <a:defRPr sz="3600" b="1"/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8424E24-3E04-4F28-8CE4-6A2078198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8722" y="3937409"/>
            <a:ext cx="4412151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A4AD4A-8E8A-4E95-9E11-6FE9B001838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958722" y="4669416"/>
            <a:ext cx="4405066" cy="1159884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D8E759F5-A035-4785-8820-32AD1B0FD0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028700"/>
            <a:ext cx="6103084" cy="480060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027A9CD4-070D-43A3-88C7-FA9F42DA277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3409" y="774398"/>
            <a:ext cx="2331720" cy="539496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1" name="Rectangle 22" descr="Rectangle shape">
            <a:extLst>
              <a:ext uri="{FF2B5EF4-FFF2-40B4-BE49-F238E27FC236}">
                <a16:creationId xmlns:a16="http://schemas.microsoft.com/office/drawing/2014/main" id="{7BAA7414-D7E1-4BB4-98C3-E169FD560880}"/>
              </a:ext>
            </a:extLst>
          </p:cNvPr>
          <p:cNvSpPr/>
          <p:nvPr userDrawn="1"/>
        </p:nvSpPr>
        <p:spPr>
          <a:xfrm>
            <a:off x="6102067" y="3654638"/>
            <a:ext cx="3264408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84525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1" descr="Rectangle shape">
            <a:extLst>
              <a:ext uri="{FF2B5EF4-FFF2-40B4-BE49-F238E27FC236}">
                <a16:creationId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0D7E270-C747-45FB-A97F-14B73F53F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1326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3B39A0C-6C9B-424E-B638-435C971B90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1326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76681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1" descr="Rectangle shape">
            <a:extLst>
              <a:ext uri="{FF2B5EF4-FFF2-40B4-BE49-F238E27FC236}">
                <a16:creationId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50A0897-12BD-44B8-A42A-3A5C2AF4D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3381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B3B52FC-6C01-4691-8A4C-515E4AD916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35405"/>
            <a:ext cx="5183188" cy="62901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7A7E6861-785E-404A-A922-8C16D9A328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3381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5A918AA-979F-4672-80CF-28680D602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35405"/>
            <a:ext cx="5157787" cy="629019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b="1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48159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1" descr="Rectangle shape">
            <a:extLst>
              <a:ext uri="{FF2B5EF4-FFF2-40B4-BE49-F238E27FC236}">
                <a16:creationId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16482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1" descr="Rectangle shape">
            <a:extLst>
              <a:ext uri="{FF2B5EF4-FFF2-40B4-BE49-F238E27FC236}">
                <a16:creationId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312BFB-BA84-40BC-BBA2-C294189319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1593" y="2297906"/>
            <a:ext cx="9168815" cy="22621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82445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17" descr="Rectangle shape">
            <a:extLst>
              <a:ext uri="{FF2B5EF4-FFF2-40B4-BE49-F238E27FC236}">
                <a16:creationId xmlns:a16="http://schemas.microsoft.com/office/drawing/2014/main" id="{15D87A62-16A6-44B8-898B-65CFFD5782A1}"/>
              </a:ext>
            </a:extLst>
          </p:cNvPr>
          <p:cNvSpPr/>
          <p:nvPr userDrawn="1"/>
        </p:nvSpPr>
        <p:spPr>
          <a:xfrm>
            <a:off x="0" y="1347938"/>
            <a:ext cx="325374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152441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DC30695-97E1-4601-8C7B-961D69628644}"/>
              </a:ext>
            </a:extLst>
          </p:cNvPr>
          <p:cNvSpPr/>
          <p:nvPr userDrawn="1"/>
        </p:nvSpPr>
        <p:spPr>
          <a:xfrm>
            <a:off x="838200" y="2385066"/>
            <a:ext cx="3749040" cy="447293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1" descr="Rectangle shape">
            <a:extLst>
              <a:ext uri="{FF2B5EF4-FFF2-40B4-BE49-F238E27FC236}">
                <a16:creationId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2055503"/>
            <a:ext cx="493776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E2F7F93-6771-4952-8C83-385E2DEE1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3749040" cy="1469907"/>
          </a:xfrm>
        </p:spPr>
        <p:txBody>
          <a:bodyPr lIns="274320" tIns="182880" rIns="274320" bIns="0"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40FF75E-8631-494C-BBBF-7C46D8735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630078"/>
            <a:ext cx="3749040" cy="3238910"/>
          </a:xfrm>
        </p:spPr>
        <p:txBody>
          <a:bodyPr lIns="274320" tIns="182880" rIns="27432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B196433-397C-4024-BB40-8EDB06978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324" y="457201"/>
            <a:ext cx="6088063" cy="540385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4322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DC30695-97E1-4601-8C7B-961D69628644}"/>
              </a:ext>
            </a:extLst>
          </p:cNvPr>
          <p:cNvSpPr/>
          <p:nvPr userDrawn="1"/>
        </p:nvSpPr>
        <p:spPr>
          <a:xfrm>
            <a:off x="838200" y="2385066"/>
            <a:ext cx="3749040" cy="447293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1" descr="Rectangle shape">
            <a:extLst>
              <a:ext uri="{FF2B5EF4-FFF2-40B4-BE49-F238E27FC236}">
                <a16:creationId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2055503"/>
            <a:ext cx="493776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E2F7F93-6771-4952-8C83-385E2DEE1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3749040" cy="1469907"/>
          </a:xfrm>
        </p:spPr>
        <p:txBody>
          <a:bodyPr lIns="274320" tIns="182880" rIns="274320" bIns="0"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40FF75E-8631-494C-BBBF-7C46D8735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630078"/>
            <a:ext cx="3749040" cy="3238910"/>
          </a:xfrm>
        </p:spPr>
        <p:txBody>
          <a:bodyPr lIns="274320" tIns="182880" rIns="27432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644D3B2-87EE-4E9C-BEEE-DBEAEB852D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457201"/>
            <a:ext cx="6088063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930939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707217"/>
            <a:ext cx="10512424" cy="606677"/>
          </a:xfrm>
        </p:spPr>
        <p:txBody>
          <a:bodyPr lIns="0" tIns="0" rIns="0" bIns="0" anchor="t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605A03A4-E79C-49C5-A546-FF8E2D42E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3319" y="3054194"/>
            <a:ext cx="1616512" cy="519503"/>
          </a:xfrm>
        </p:spPr>
        <p:txBody>
          <a:bodyPr lIns="0" tIns="0" rIns="9144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EA27EF7-FC6B-496C-B737-B9219950367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465609" y="2023413"/>
            <a:ext cx="2752023" cy="896112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Master text</a:t>
            </a:r>
            <a:br>
              <a:rPr lang="en-US" noProof="0"/>
            </a:br>
            <a:r>
              <a:rPr lang="en-US" noProof="0"/>
              <a:t>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6C0E2C30-6E91-49DE-B7A1-6E32A19EC81D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2512629" y="3054194"/>
            <a:ext cx="1623978" cy="519503"/>
          </a:xfrm>
        </p:spPr>
        <p:txBody>
          <a:bodyPr lIns="0" tIns="0" rIns="9144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Edit Master text styles</a:t>
            </a:r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70BE5E73-C067-492F-BE30-5E3DADAD40E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75852" y="3677189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5" name="Picture Placeholder 12">
            <a:extLst>
              <a:ext uri="{FF2B5EF4-FFF2-40B4-BE49-F238E27FC236}">
                <a16:creationId xmlns:a16="http://schemas.microsoft.com/office/drawing/2014/main" id="{36A9B448-4FDC-41F7-941E-5BF5A129057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499831" y="3677189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0B3A413-8776-4B3B-931F-C132DAB3A425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4912823" y="3054194"/>
            <a:ext cx="2113508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BAD0CCD5-B712-4DB2-BFE3-4D3461B29F6D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5575353" y="2023413"/>
            <a:ext cx="1622417" cy="896112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Master text</a:t>
            </a:r>
            <a:br>
              <a:rPr lang="en-US" noProof="0"/>
            </a:br>
            <a:r>
              <a:rPr lang="en-US" noProof="0"/>
              <a:t>styles</a:t>
            </a:r>
          </a:p>
        </p:txBody>
      </p:sp>
      <p:sp>
        <p:nvSpPr>
          <p:cNvPr id="28" name="Picture Placeholder 12">
            <a:extLst>
              <a:ext uri="{FF2B5EF4-FFF2-40B4-BE49-F238E27FC236}">
                <a16:creationId xmlns:a16="http://schemas.microsoft.com/office/drawing/2014/main" id="{64125935-B0D3-4ABD-9BBA-A60E46D2C55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12823" y="3677189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47D3BA4D-FA26-44C8-B927-E42CC8E67B79}"/>
              </a:ext>
            </a:extLst>
          </p:cNvPr>
          <p:cNvSpPr>
            <a:spLocks noGrp="1"/>
          </p:cNvSpPr>
          <p:nvPr>
            <p:ph type="body" sz="half" idx="45"/>
          </p:nvPr>
        </p:nvSpPr>
        <p:spPr>
          <a:xfrm>
            <a:off x="7873425" y="3054194"/>
            <a:ext cx="2197044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D2A84D7-2523-470B-A3C0-0140355D4F68}"/>
              </a:ext>
            </a:extLst>
          </p:cNvPr>
          <p:cNvSpPr>
            <a:spLocks noGrp="1"/>
          </p:cNvSpPr>
          <p:nvPr>
            <p:ph type="body" sz="half" idx="46" hasCustomPrompt="1"/>
          </p:nvPr>
        </p:nvSpPr>
        <p:spPr>
          <a:xfrm>
            <a:off x="8535245" y="2023413"/>
            <a:ext cx="1622417" cy="896112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Master text</a:t>
            </a:r>
            <a:br>
              <a:rPr lang="en-US" noProof="0"/>
            </a:br>
            <a:r>
              <a:rPr lang="en-US" noProof="0"/>
              <a:t>styles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55D1A91B-BB99-4DC7-B8F5-55514B49A9D1}"/>
              </a:ext>
            </a:extLst>
          </p:cNvPr>
          <p:cNvSpPr>
            <a:spLocks noGrp="1"/>
          </p:cNvSpPr>
          <p:nvPr>
            <p:ph type="body" sz="half" idx="49"/>
          </p:nvPr>
        </p:nvSpPr>
        <p:spPr>
          <a:xfrm>
            <a:off x="7873424" y="4355259"/>
            <a:ext cx="2197044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Edit Master text styles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FFAB2C75-BBBF-4A4D-A633-7CEFFABAFE32}"/>
              </a:ext>
            </a:extLst>
          </p:cNvPr>
          <p:cNvSpPr>
            <a:spLocks noGrp="1"/>
          </p:cNvSpPr>
          <p:nvPr>
            <p:ph type="body" sz="half" idx="51"/>
          </p:nvPr>
        </p:nvSpPr>
        <p:spPr>
          <a:xfrm>
            <a:off x="4912823" y="4776173"/>
            <a:ext cx="2048256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Edit Master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83CD3289-0FBC-4854-8EB2-ADD41F89CA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3358" y="2023413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2F18CD59-6602-4DEC-9B12-412E6BAF928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12823" y="2023413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88B09568-0B94-4B51-BE65-A72C65C3D7D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73424" y="2023413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9" name="Picture Placeholder 13">
            <a:extLst>
              <a:ext uri="{FF2B5EF4-FFF2-40B4-BE49-F238E27FC236}">
                <a16:creationId xmlns:a16="http://schemas.microsoft.com/office/drawing/2014/main" id="{E930664F-8C64-4436-9DD1-1ECED305C6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73424" y="3677189"/>
            <a:ext cx="2331720" cy="539496"/>
          </a:xfrm>
          <a:ln>
            <a:solidFill>
              <a:srgbClr val="000000">
                <a:alpha val="30196"/>
              </a:srgb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315834F5-9ACD-4898-B96E-8C732881FF01}"/>
              </a:ext>
            </a:extLst>
          </p:cNvPr>
          <p:cNvSpPr>
            <a:spLocks noGrp="1"/>
          </p:cNvSpPr>
          <p:nvPr>
            <p:ph type="body" sz="half" idx="50"/>
          </p:nvPr>
        </p:nvSpPr>
        <p:spPr>
          <a:xfrm>
            <a:off x="2359124" y="5706529"/>
            <a:ext cx="8993089" cy="365122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20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6891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icture 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095993"/>
            <a:ext cx="5242160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62258" y="3828000"/>
            <a:ext cx="5233742" cy="2175392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91821"/>
            <a:ext cx="5262327" cy="132556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59600" y="0"/>
            <a:ext cx="4370388" cy="6057900"/>
          </a:xfrm>
        </p:spPr>
        <p:txBody>
          <a:bodyPr tIns="756000" rIns="72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4" name="Rectangle 9" descr="Rectangle shape">
            <a:extLst>
              <a:ext uri="{FF2B5EF4-FFF2-40B4-BE49-F238E27FC236}">
                <a16:creationId xmlns:a16="http://schemas.microsoft.com/office/drawing/2014/main" id="{A7050B34-5735-49CB-A564-B50456B9E4D8}"/>
              </a:ext>
            </a:extLst>
          </p:cNvPr>
          <p:cNvSpPr/>
          <p:nvPr userDrawn="1"/>
        </p:nvSpPr>
        <p:spPr>
          <a:xfrm>
            <a:off x="0" y="2816577"/>
            <a:ext cx="306447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5544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eft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8" descr="Rectangle shape">
            <a:extLst>
              <a:ext uri="{FF2B5EF4-FFF2-40B4-BE49-F238E27FC236}">
                <a16:creationId xmlns:a16="http://schemas.microsoft.com/office/drawing/2014/main" id="{D2154103-FC4F-4381-B8F8-EBD2FE883B77}"/>
              </a:ext>
            </a:extLst>
          </p:cNvPr>
          <p:cNvSpPr/>
          <p:nvPr userDrawn="1"/>
        </p:nvSpPr>
        <p:spPr>
          <a:xfrm>
            <a:off x="-1" y="2816577"/>
            <a:ext cx="852334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7BF30168-0B34-44BC-AACE-89DE62358C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765174"/>
            <a:ext cx="4429125" cy="6092825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9061" y="1391821"/>
            <a:ext cx="5252202" cy="132556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24423" y="774398"/>
            <a:ext cx="2331720" cy="539496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EB1C6EE-FA97-4634-A102-9B45058E9E2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07591" y="3203259"/>
            <a:ext cx="5223672" cy="2880344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9142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721639"/>
            <a:ext cx="4405067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84490" y="1648384"/>
            <a:ext cx="4955429" cy="386922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985383"/>
            <a:ext cx="4422014" cy="132556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295403" y="1303786"/>
            <a:ext cx="731520" cy="73152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0AFA18C9-04D0-44DF-808A-2C34FCE9E7D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295403" y="4838737"/>
            <a:ext cx="731520" cy="73152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6588C383-1FFC-421F-B64D-C20A8FF1D91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95403" y="3660420"/>
            <a:ext cx="731520" cy="73152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41C4D3D8-E6E7-4E66-B661-6F7F594B2B8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295403" y="2482103"/>
            <a:ext cx="731520" cy="73152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0D239C0-D332-4295-B0D2-EE7E153AEF8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284490" y="1026327"/>
            <a:ext cx="4955429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F24AAA0-C33F-4C49-B5BA-CCA4DF164082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6284490" y="5186182"/>
            <a:ext cx="4955429" cy="386922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15EA430-9504-4CC7-90B9-8BAC49418BCE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6284490" y="4564125"/>
            <a:ext cx="4955429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452F643-0A90-42B8-A436-966F84D9136B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6284490" y="4006916"/>
            <a:ext cx="4955429" cy="386922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08A7C240-D1B7-4005-B9AF-81E3B026A242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6284490" y="3384859"/>
            <a:ext cx="4955429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E6F2B4F-B958-4180-9985-068471C0E34E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6284490" y="2827650"/>
            <a:ext cx="4955429" cy="386922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09A84110-1CE1-45A4-BFE9-E44A4D9F4FF5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6284490" y="2205593"/>
            <a:ext cx="4955429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4" name="Rectangle 13" descr="Rectangle shape">
            <a:extLst>
              <a:ext uri="{FF2B5EF4-FFF2-40B4-BE49-F238E27FC236}">
                <a16:creationId xmlns:a16="http://schemas.microsoft.com/office/drawing/2014/main" id="{4553F3B7-CCC3-488E-B551-867E00CF0DB6}"/>
              </a:ext>
            </a:extLst>
          </p:cNvPr>
          <p:cNvSpPr/>
          <p:nvPr userDrawn="1"/>
        </p:nvSpPr>
        <p:spPr>
          <a:xfrm>
            <a:off x="0" y="3442217"/>
            <a:ext cx="3096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68747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uter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Rectangle shape">
            <a:extLst>
              <a:ext uri="{FF2B5EF4-FFF2-40B4-BE49-F238E27FC236}">
                <a16:creationId xmlns:a16="http://schemas.microsoft.com/office/drawing/2014/main" id="{0348B992-DA91-41CC-A9C7-B1E6405BB768}"/>
              </a:ext>
            </a:extLst>
          </p:cNvPr>
          <p:cNvSpPr/>
          <p:nvPr userDrawn="1"/>
        </p:nvSpPr>
        <p:spPr>
          <a:xfrm>
            <a:off x="1" y="3120256"/>
            <a:ext cx="922396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4" y="871857"/>
            <a:ext cx="5076191" cy="5114286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D975D9-06B9-4C78-AD70-6CDDD6598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8722" y="1656048"/>
            <a:ext cx="4405067" cy="1325563"/>
          </a:xfrm>
        </p:spPr>
        <p:txBody>
          <a:bodyPr lIns="0" tIns="0" rIns="0" bIns="0" anchor="b" anchorCtr="0">
            <a:normAutofit/>
          </a:bodyPr>
          <a:lstStyle>
            <a:lvl1pPr>
              <a:defRPr sz="3600" b="1"/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8424E24-3E04-4F28-8CE4-6A2078198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8722" y="3495781"/>
            <a:ext cx="4412151" cy="539496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A4AD4A-8E8A-4E95-9E11-6FE9B001838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942680" y="4179662"/>
            <a:ext cx="4405066" cy="1159884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D8E759F5-A035-4785-8820-32AD1B0FD0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84270" y="1243173"/>
            <a:ext cx="4387066" cy="2427874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027A9CD4-070D-43A3-88C7-FA9F42DA277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3409" y="774398"/>
            <a:ext cx="2331720" cy="539496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79381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252D122-994D-483A-BEAE-EB42A0E0961E}"/>
              </a:ext>
            </a:extLst>
          </p:cNvPr>
          <p:cNvSpPr/>
          <p:nvPr userDrawn="1"/>
        </p:nvSpPr>
        <p:spPr>
          <a:xfrm>
            <a:off x="3919728" y="-1"/>
            <a:ext cx="4352400" cy="18194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2299716"/>
            <a:ext cx="11352213" cy="3758184"/>
          </a:xfrm>
        </p:spPr>
        <p:txBody>
          <a:bodyPr tIns="756000" rIns="72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9728" y="0"/>
            <a:ext cx="4352544" cy="1737360"/>
          </a:xfrm>
          <a:noFill/>
        </p:spPr>
        <p:txBody>
          <a:bodyPr lIns="0" tIns="180000" rIns="0" bIns="0" anchor="ctr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85A6CA-852E-4D31-8861-0347B4869D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19728" y="1732572"/>
            <a:ext cx="4352400" cy="1404000"/>
          </a:xfrm>
          <a:solidFill>
            <a:schemeClr val="tx1"/>
          </a:solidFill>
        </p:spPr>
        <p:txBody>
          <a:bodyPr lIns="180000" tIns="360000" rIns="180000" bIns="0"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</a:defRPr>
            </a:lvl1pPr>
            <a:lvl2pPr marL="457200" indent="0">
              <a:buNone/>
              <a:defRPr i="1">
                <a:solidFill>
                  <a:schemeClr val="bg1"/>
                </a:solidFill>
              </a:defRPr>
            </a:lvl2pPr>
            <a:lvl3pPr>
              <a:defRPr i="1">
                <a:solidFill>
                  <a:schemeClr val="bg1"/>
                </a:solidFill>
              </a:defRPr>
            </a:lvl3pPr>
            <a:lvl4pPr>
              <a:defRPr i="1">
                <a:solidFill>
                  <a:schemeClr val="bg1"/>
                </a:solidFill>
              </a:defRPr>
            </a:lvl4pPr>
            <a:lvl5pPr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Rectangle 23" descr="Rectangle shape">
            <a:extLst>
              <a:ext uri="{FF2B5EF4-FFF2-40B4-BE49-F238E27FC236}">
                <a16:creationId xmlns:a16="http://schemas.microsoft.com/office/drawing/2014/main" id="{A5229D97-30B4-42B0-8D6E-5BE4A017D8F7}"/>
              </a:ext>
            </a:extLst>
          </p:cNvPr>
          <p:cNvSpPr/>
          <p:nvPr userDrawn="1"/>
        </p:nvSpPr>
        <p:spPr>
          <a:xfrm>
            <a:off x="5089200" y="1528090"/>
            <a:ext cx="71028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63445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lock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1740127"/>
            <a:ext cx="7800832" cy="939606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16020" y="4552664"/>
            <a:ext cx="2926080" cy="1135351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617258"/>
            <a:ext cx="7800832" cy="594132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0D239C0-D332-4295-B0D2-EE7E153AEF85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216020" y="4002722"/>
            <a:ext cx="2926080" cy="467382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Title</a:t>
            </a:r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6CFA9DC2-8816-4504-9E78-0D6A51A4ABB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3409" y="774398"/>
            <a:ext cx="2331720" cy="539496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C9DB526-D20B-406D-B9C4-1B2FE492237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2258" y="2780485"/>
            <a:ext cx="1188720" cy="1188720"/>
          </a:xfrm>
          <a:solidFill>
            <a:schemeClr val="bg2">
              <a:alpha val="50000"/>
            </a:schemeClr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7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6963D45-FFEE-47B2-BF3C-EF83D09DA715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4834375" y="4552664"/>
            <a:ext cx="2926080" cy="1135351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F0C6A052-44FB-4766-A715-5F60A7AEF0AD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4834375" y="4002722"/>
            <a:ext cx="2926080" cy="467382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Title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26217025-86DB-4E40-9AE4-98C2F14CA8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80613" y="2780485"/>
            <a:ext cx="1188720" cy="1188720"/>
          </a:xfrm>
          <a:solidFill>
            <a:schemeClr val="bg2">
              <a:alpha val="50000"/>
            </a:schemeClr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7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5CDA6EA2-A642-4AE3-88FA-F776A7BE3CA8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8452731" y="4552664"/>
            <a:ext cx="2926080" cy="1135351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FCF657BA-97D6-465F-8436-31FB0B884C8B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8452731" y="4002722"/>
            <a:ext cx="2926080" cy="467382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Title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CBAA4180-32A5-4A82-BFBA-8673723FAAE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098969" y="2780485"/>
            <a:ext cx="1188720" cy="1188720"/>
          </a:xfrm>
          <a:solidFill>
            <a:schemeClr val="bg2">
              <a:alpha val="50000"/>
            </a:schemeClr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7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18" name="Rectangle 16" descr="Rectangle shape">
            <a:extLst>
              <a:ext uri="{FF2B5EF4-FFF2-40B4-BE49-F238E27FC236}">
                <a16:creationId xmlns:a16="http://schemas.microsoft.com/office/drawing/2014/main" id="{8F2E6E6B-AE50-42CD-844F-3408DB11EFCE}"/>
              </a:ext>
            </a:extLst>
          </p:cNvPr>
          <p:cNvSpPr/>
          <p:nvPr userDrawn="1"/>
        </p:nvSpPr>
        <p:spPr>
          <a:xfrm>
            <a:off x="0" y="1380173"/>
            <a:ext cx="500552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62524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929453-E4C7-46CA-BEF5-0E2A92C8E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noProof="0"/>
              <a:t>CLICK TO EDIT MASTER TITLE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2ADBBF-AAD4-4971-A7E7-A5D5720D4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B9995-22AA-4982-8BC6-63933E69EE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95571"/>
            <a:ext cx="2743200" cy="22597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i="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B33D2-B564-49D1-84C1-0C8A19C2E6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36289"/>
            <a:ext cx="2741612" cy="2259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i="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94BD2-D6A7-476C-B277-0BD3FFADCD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7100" y="6262758"/>
            <a:ext cx="266700" cy="2259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 b="1" i="0">
                <a:solidFill>
                  <a:srgbClr val="006F83"/>
                </a:solidFill>
              </a:defRPr>
            </a:lvl1pPr>
          </a:lstStyle>
          <a:p>
            <a:fld id="{D9BB3731-526F-4638-85F8-715D717FFC1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0436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61" r:id="rId4"/>
    <p:sldLayoutId id="2147483660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4" r:id="rId27"/>
    <p:sldLayoutId id="2147483685" r:id="rId28"/>
    <p:sldLayoutId id="2147483686" r:id="rId29"/>
    <p:sldLayoutId id="2147483689" r:id="rId30"/>
    <p:sldLayoutId id="2147483690" r:id="rId31"/>
    <p:sldLayoutId id="2147483691" r:id="rId32"/>
    <p:sldLayoutId id="2147483694" r:id="rId33"/>
    <p:sldLayoutId id="2147483692" r:id="rId34"/>
    <p:sldLayoutId id="2147483687" r:id="rId35"/>
    <p:sldLayoutId id="2147483693" r:id="rId36"/>
    <p:sldLayoutId id="2147483683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Wingdings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orient="horz" pos="3816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  <p15:guide id="6" orient="horz" pos="482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pos="3318" userDrawn="1">
          <p15:clr>
            <a:srgbClr val="F26B43"/>
          </p15:clr>
        </p15:guide>
        <p15:guide id="10" pos="4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dclark@gardinermaine.com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566E97C-47F5-467D-B082-E6C878C1FA7A}"/>
              </a:ext>
            </a:extLst>
          </p:cNvPr>
          <p:cNvSpPr txBox="1"/>
          <p:nvPr/>
        </p:nvSpPr>
        <p:spPr>
          <a:xfrm>
            <a:off x="1" y="96727"/>
            <a:ext cx="12191999" cy="1067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743200" algn="ctr"/>
                <a:tab pos="5486400" algn="r"/>
              </a:tabLst>
            </a:pPr>
            <a:r>
              <a:rPr lang="en-US" sz="4800" b="1" dirty="0">
                <a:effectLst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Proposed Sewer Rate Increase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19850"/>
            <a:ext cx="12192000" cy="4381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0482668" y="6349949"/>
            <a:ext cx="1613538" cy="438150"/>
          </a:xfrm>
          <a:noFill/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200" b="1" dirty="0">
              <a:latin typeface="+mj-lt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chemeClr val="bg1"/>
                </a:solidFill>
                <a:latin typeface="+mj-lt"/>
              </a:rPr>
              <a:t>November 1, 2023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03C0AC-341A-5190-0E8A-909885172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986" y="1613450"/>
            <a:ext cx="8038828" cy="42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791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E22728-4F48-0379-2521-0FE4145C9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2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53BE59D-4CC2-C989-120F-3BE322355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8EE428-93FB-EE1D-9F4A-C1512859FB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98680" y="2297905"/>
            <a:ext cx="8554970" cy="2798064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algn="l">
              <a:spcAft>
                <a:spcPts val="6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Over the last several years, the City has maintained steady, minimal, sewer rate increases; which funded normal annual operating cost increases, and to plan for the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WasteWater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Treatment Plant Upgrades. </a:t>
            </a:r>
          </a:p>
          <a:p>
            <a:pPr algn="l">
              <a:spcAft>
                <a:spcPts val="6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However, the fund balance has been depleted, leaving no room for unanticipated costs; as well as funding for the second phase of the upgrade. 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7F623C0-8D8F-7596-82FE-E45011A98372}"/>
              </a:ext>
            </a:extLst>
          </p:cNvPr>
          <p:cNvSpPr txBox="1">
            <a:spLocks/>
          </p:cNvSpPr>
          <p:nvPr/>
        </p:nvSpPr>
        <p:spPr>
          <a:xfrm>
            <a:off x="838200" y="5547907"/>
            <a:ext cx="11015418" cy="94082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Wingdings" pitchFamily="2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Calibri" panose="020F0502020204030204" pitchFamily="34" charset="0"/>
              </a:rPr>
              <a:t>There have been 4% increases in the last 5 fiscal years</a:t>
            </a:r>
          </a:p>
          <a:p>
            <a:r>
              <a:rPr lang="en-US" sz="1600" dirty="0">
                <a:latin typeface="Calibri" panose="020F0502020204030204" pitchFamily="34" charset="0"/>
              </a:rPr>
              <a:t>It required half of those increases (10%) to pay for the added $133K annual debt on Phase I of the Plant Upgrade</a:t>
            </a:r>
          </a:p>
          <a:p>
            <a:r>
              <a:rPr lang="en-US" sz="1600" dirty="0">
                <a:latin typeface="Calibri" panose="020F0502020204030204" pitchFamily="34" charset="0"/>
              </a:rPr>
              <a:t>It will require an additional 5% increase if we fund Phase II of the Plant Upgrade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538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96625" cy="1187811"/>
          </a:xfrm>
        </p:spPr>
        <p:txBody>
          <a:bodyPr>
            <a:normAutofit/>
          </a:bodyPr>
          <a:lstStyle/>
          <a:p>
            <a:r>
              <a:rPr lang="en-US" sz="3600" dirty="0"/>
              <a:t>Where we thought we would be…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D6345A-1B84-4119-B803-EDB9B6BA3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8B13D5-2691-881F-D61A-25BDA5B40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867" y="2441709"/>
            <a:ext cx="8656265" cy="366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74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C573508-6C7F-4A18-833C-A491E5943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are: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7E120F-D11D-4226-9448-CBBF8AFF3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38201" y="2260837"/>
            <a:ext cx="1188720" cy="1188720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06F83"/>
                </a:solidFill>
              </a:rPr>
              <a:t>$140,000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068404-7139-47A5-A3EA-BA5DA3FFB4F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8201" y="4199287"/>
            <a:ext cx="2066924" cy="1439512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Electricity, chemical price surge, and major increase in sludge disposal</a:t>
            </a:r>
          </a:p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8882582-7E2D-4036-AE70-5F2600CB5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524603" y="2240280"/>
            <a:ext cx="1188720" cy="1188720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06F83"/>
                </a:solidFill>
              </a:rPr>
              <a:t>$90,000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1A4D816-16C0-4A8A-8056-74F115345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211005" y="2240280"/>
            <a:ext cx="1188720" cy="1188720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06F83"/>
                </a:solidFill>
              </a:rPr>
              <a:t>$70,000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4E83FC-E300-4C31-B39B-C023E466C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smtClean="0"/>
              <a:t>4</a:t>
            </a:fld>
            <a:endParaRPr lang="en-US" dirty="0"/>
          </a:p>
        </p:txBody>
      </p:sp>
      <p:sp>
        <p:nvSpPr>
          <p:cNvPr id="24" name="Up Arrow 23"/>
          <p:cNvSpPr/>
          <p:nvPr/>
        </p:nvSpPr>
        <p:spPr>
          <a:xfrm>
            <a:off x="1605915" y="3235061"/>
            <a:ext cx="604811" cy="835491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19068404-7139-47A5-A3EA-BA5DA3FFB4F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24603" y="4199286"/>
            <a:ext cx="2457097" cy="143951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South Gardiner manhole replacement, manhole adjustments, and several residential sewer issues </a:t>
            </a:r>
          </a:p>
          <a:p>
            <a:endParaRPr lang="en-US" dirty="0"/>
          </a:p>
        </p:txBody>
      </p:sp>
      <p:sp>
        <p:nvSpPr>
          <p:cNvPr id="27" name="Up Arrow 26"/>
          <p:cNvSpPr/>
          <p:nvPr/>
        </p:nvSpPr>
        <p:spPr>
          <a:xfrm>
            <a:off x="4292317" y="3235061"/>
            <a:ext cx="604811" cy="835491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Up Arrow 27"/>
          <p:cNvSpPr/>
          <p:nvPr/>
        </p:nvSpPr>
        <p:spPr>
          <a:xfrm rot="10800000">
            <a:off x="7097319" y="3235060"/>
            <a:ext cx="604811" cy="835491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19068404-7139-47A5-A3EA-BA5DA3FFB4F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359050" y="4199287"/>
            <a:ext cx="2081348" cy="1135351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Less Revenue</a:t>
            </a:r>
          </a:p>
          <a:p>
            <a:endParaRPr lang="en-US" dirty="0"/>
          </a:p>
        </p:txBody>
      </p:sp>
      <p:pic>
        <p:nvPicPr>
          <p:cNvPr id="1030" name="Picture 6" descr="Text &quot;fiscal Year 2023 End&quot; and Photo of 100 US Dollar Banknotes Stock  Photo - Image of savings, bonus: 266622368">
            <a:extLst>
              <a:ext uri="{FF2B5EF4-FFF2-40B4-BE49-F238E27FC236}">
                <a16:creationId xmlns:a16="http://schemas.microsoft.com/office/drawing/2014/main" id="{9C86BC5C-6539-5F2B-F736-41EBADBA21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37"/>
          <a:stretch/>
        </p:blipFill>
        <p:spPr bwMode="auto">
          <a:xfrm>
            <a:off x="7399725" y="5432774"/>
            <a:ext cx="3400304" cy="1055953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2E5B902-3542-A23C-83D6-9450444F8367}"/>
              </a:ext>
            </a:extLst>
          </p:cNvPr>
          <p:cNvSpPr txBox="1"/>
          <p:nvPr/>
        </p:nvSpPr>
        <p:spPr>
          <a:xfrm>
            <a:off x="8450818" y="617258"/>
            <a:ext cx="3436896" cy="4124206"/>
          </a:xfrm>
          <a:prstGeom prst="rect">
            <a:avLst/>
          </a:prstGeom>
          <a:noFill/>
        </p:spPr>
        <p:txBody>
          <a:bodyPr wrap="square" lIns="182880" tIns="182880" rIns="182880" bIns="182880" rtlCol="0">
            <a:spAutoFit/>
          </a:bodyPr>
          <a:lstStyle/>
          <a:p>
            <a:pPr marL="171450" algn="ctr">
              <a:tabLst>
                <a:tab pos="3657600" algn="l"/>
                <a:tab pos="3771900" algn="l"/>
              </a:tabLst>
            </a:pPr>
            <a:r>
              <a:rPr lang="en-US" sz="2800" i="0" dirty="0">
                <a:latin typeface="Franklin Gothic Heavy" panose="020B0903020102020204" pitchFamily="34" charset="0"/>
              </a:rPr>
              <a:t>FY23 added expenses and less revenue resulted in the use of </a:t>
            </a:r>
            <a:r>
              <a:rPr lang="en-US" sz="2800" i="0" dirty="0">
                <a:solidFill>
                  <a:schemeClr val="tx1"/>
                </a:solidFill>
                <a:latin typeface="Franklin Gothic Heavy" panose="020B0903020102020204" pitchFamily="34" charset="0"/>
              </a:rPr>
              <a:t>$300K in Fund Balance leaving a balance of $74K. </a:t>
            </a:r>
            <a:endParaRPr lang="en-US" sz="2800" dirty="0">
              <a:latin typeface="Franklin Gothic Heavy" panose="020B0903020102020204" pitchFamily="34" charset="0"/>
            </a:endParaRPr>
          </a:p>
          <a:p>
            <a:pPr marL="171450">
              <a:tabLst>
                <a:tab pos="3657600" algn="l"/>
                <a:tab pos="3771900" algn="l"/>
              </a:tabLst>
            </a:pP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0670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33375" y="2690336"/>
            <a:ext cx="6791326" cy="261610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txBody>
          <a:bodyPr wrap="square" lIns="182880" tIns="182880" rIns="182880" bIns="182880" rtlCol="0">
            <a:spAutoFit/>
          </a:bodyPr>
          <a:lstStyle/>
          <a:p>
            <a:pPr marL="571500" indent="-342900"/>
            <a:r>
              <a:rPr lang="en-US" sz="2800" dirty="0">
                <a:latin typeface="Calibri" panose="020F0502020204030204" pitchFamily="34" charset="0"/>
              </a:rPr>
              <a:t>Things to Consider</a:t>
            </a:r>
          </a:p>
          <a:p>
            <a:pPr marL="571500" indent="-342900"/>
            <a:endParaRPr lang="en-US" sz="1200" b="1" u="sng" dirty="0">
              <a:latin typeface="Calibri" panose="020F0502020204030204" pitchFamily="34" charset="0"/>
            </a:endParaRPr>
          </a:p>
          <a:p>
            <a:pPr marL="571500" indent="-342900" defTabSz="80010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200150" algn="l"/>
              </a:tabLst>
            </a:pPr>
            <a:r>
              <a:rPr lang="en-US" dirty="0">
                <a:latin typeface="Calibri" panose="020F0502020204030204" pitchFamily="34" charset="0"/>
              </a:rPr>
              <a:t>Increase to Wages &amp; Benefits</a:t>
            </a:r>
          </a:p>
          <a:p>
            <a:pPr marL="571500" indent="-342900" defTabSz="80010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200150" algn="l"/>
              </a:tabLst>
            </a:pPr>
            <a:r>
              <a:rPr lang="en-US" dirty="0">
                <a:latin typeface="Calibri" panose="020F0502020204030204" pitchFamily="34" charset="0"/>
              </a:rPr>
              <a:t>Anticipated increase in Chemical usage</a:t>
            </a:r>
          </a:p>
          <a:p>
            <a:pPr marL="571500" indent="-342900" defTabSz="80010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200150" algn="l"/>
              </a:tabLst>
            </a:pPr>
            <a:r>
              <a:rPr lang="en-US" dirty="0">
                <a:latin typeface="Calibri" panose="020F0502020204030204" pitchFamily="34" charset="0"/>
              </a:rPr>
              <a:t>Potential for an added $75K in debt for Phase II Plant Upgrade</a:t>
            </a:r>
          </a:p>
          <a:p>
            <a:pPr marL="571500" indent="-342900" defTabSz="80010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200150" algn="l"/>
              </a:tabLst>
            </a:pPr>
            <a:r>
              <a:rPr lang="en-US" dirty="0">
                <a:latin typeface="Calibri" panose="020F0502020204030204" pitchFamily="34" charset="0"/>
              </a:rPr>
              <a:t>The Fund Balance should be built up</a:t>
            </a:r>
          </a:p>
          <a:p>
            <a:pPr marL="914400" lvl="1" indent="-227013" defTabSz="800100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200150" algn="l"/>
              </a:tabLst>
            </a:pPr>
            <a:r>
              <a:rPr lang="en-US" sz="1400" dirty="0">
                <a:latin typeface="Calibri" panose="020F0502020204030204" pitchFamily="34" charset="0"/>
              </a:rPr>
              <a:t>Annual $2M budget - recommended fund balance of 15% ($300K)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1B2EEB7-F022-47BB-A315-405703F84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374" y="0"/>
            <a:ext cx="3905251" cy="1737360"/>
          </a:xfrm>
        </p:spPr>
        <p:txBody>
          <a:bodyPr>
            <a:normAutofit/>
          </a:bodyPr>
          <a:lstStyle/>
          <a:p>
            <a:r>
              <a:rPr lang="en-US" sz="3200" dirty="0"/>
              <a:t>Proposed Increase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BC65081-FCFC-4FD6-9562-2242A89DDFF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19728" y="1809750"/>
            <a:ext cx="4352400" cy="1123950"/>
          </a:xfrm>
        </p:spPr>
        <p:txBody>
          <a:bodyPr tIns="91440"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</a:rPr>
              <a:t>30% Increase </a:t>
            </a:r>
            <a:r>
              <a:rPr lang="en-US" sz="1700" dirty="0">
                <a:latin typeface="Calibri" panose="020F0502020204030204" pitchFamily="34" charset="0"/>
              </a:rPr>
              <a:t>(minimum only)</a:t>
            </a:r>
          </a:p>
          <a:p>
            <a:r>
              <a:rPr lang="en-US" sz="2800" dirty="0">
                <a:latin typeface="Calibri" panose="020F0502020204030204" pitchFamily="34" charset="0"/>
              </a:rPr>
              <a:t>Adds $200K/Year</a:t>
            </a:r>
          </a:p>
          <a:p>
            <a:pPr lvl="1"/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172CF4-2AF2-42E0-9046-25EBDED7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7" name="Title 6">
            <a:extLst>
              <a:ext uri="{FF2B5EF4-FFF2-40B4-BE49-F238E27FC236}">
                <a16:creationId xmlns:a16="http://schemas.microsoft.com/office/drawing/2014/main" id="{4093E608-0E19-4F68-A6B7-B0A2A26356CB}"/>
              </a:ext>
            </a:extLst>
          </p:cNvPr>
          <p:cNvSpPr txBox="1">
            <a:spLocks/>
          </p:cNvSpPr>
          <p:nvPr/>
        </p:nvSpPr>
        <p:spPr>
          <a:xfrm>
            <a:off x="219075" y="6223579"/>
            <a:ext cx="10877550" cy="539171"/>
          </a:xfrm>
          <a:prstGeom prst="rect">
            <a:avLst/>
          </a:prstGeom>
          <a:noFill/>
        </p:spPr>
        <p:txBody>
          <a:bodyPr vert="horz" lIns="0" tIns="180000" rIns="0" bIns="0" rtlCol="0" anchor="ctr" anchorCtr="0">
            <a:no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tx1"/>
                </a:solidFill>
              </a:rPr>
              <a:t>** Approved by WasteWater Advisory Committee on 9/27/23 **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564458-CE74-C10C-77AF-4A28774CE7CC}"/>
              </a:ext>
            </a:extLst>
          </p:cNvPr>
          <p:cNvSpPr txBox="1"/>
          <p:nvPr/>
        </p:nvSpPr>
        <p:spPr>
          <a:xfrm>
            <a:off x="7762875" y="3429000"/>
            <a:ext cx="4095750" cy="2462213"/>
          </a:xfrm>
          <a:prstGeom prst="rect">
            <a:avLst/>
          </a:prstGeom>
          <a:solidFill>
            <a:schemeClr val="accent3"/>
          </a:solidFill>
        </p:spPr>
        <p:txBody>
          <a:bodyPr wrap="square" lIns="182880" tIns="182880" rIns="182880" bIns="182880" rtlCol="0">
            <a:spAutoFit/>
          </a:bodyPr>
          <a:lstStyle/>
          <a:p>
            <a:pPr marL="171450" algn="ctr"/>
            <a:r>
              <a:rPr lang="en-US" b="1" u="sng" dirty="0">
                <a:latin typeface="+mj-lt"/>
              </a:rPr>
              <a:t>What this means to the user:</a:t>
            </a:r>
            <a:endParaRPr lang="en-US" b="1" dirty="0">
              <a:latin typeface="+mj-lt"/>
            </a:endParaRPr>
          </a:p>
          <a:p>
            <a:pPr marL="171450">
              <a:tabLst>
                <a:tab pos="3657600" algn="l"/>
                <a:tab pos="3771900" algn="l"/>
              </a:tabLst>
            </a:pPr>
            <a:r>
              <a:rPr lang="en-US" dirty="0">
                <a:latin typeface="+mj-lt"/>
              </a:rPr>
              <a:t>	</a:t>
            </a:r>
          </a:p>
          <a:p>
            <a:pPr marL="171450">
              <a:tabLst>
                <a:tab pos="3657600" algn="l"/>
                <a:tab pos="3771900" algn="l"/>
              </a:tabLst>
            </a:pPr>
            <a:r>
              <a:rPr lang="en-US" dirty="0">
                <a:latin typeface="+mj-lt"/>
              </a:rPr>
              <a:t>Quarterly minimum $143.11</a:t>
            </a:r>
          </a:p>
          <a:p>
            <a:pPr marL="171450">
              <a:tabLst>
                <a:tab pos="3657600" algn="l"/>
                <a:tab pos="3771900" algn="l"/>
              </a:tabLst>
            </a:pPr>
            <a:r>
              <a:rPr lang="en-US" dirty="0">
                <a:latin typeface="+mj-lt"/>
              </a:rPr>
              <a:t>Annual minimum cost $572.42</a:t>
            </a:r>
          </a:p>
          <a:p>
            <a:pPr marL="171450">
              <a:tabLst>
                <a:tab pos="3657600" algn="l"/>
                <a:tab pos="3771900" algn="l"/>
              </a:tabLst>
            </a:pPr>
            <a:r>
              <a:rPr lang="en-US" dirty="0">
                <a:latin typeface="+mj-lt"/>
              </a:rPr>
              <a:t> </a:t>
            </a:r>
          </a:p>
          <a:p>
            <a:pPr marL="1085850" lvl="2">
              <a:tabLst>
                <a:tab pos="3657600" algn="l"/>
                <a:tab pos="3771900" algn="l"/>
              </a:tabLst>
            </a:pPr>
            <a:r>
              <a:rPr lang="en-US" dirty="0">
                <a:latin typeface="+mj-lt"/>
              </a:rPr>
              <a:t>adds $33.02/quarter</a:t>
            </a:r>
          </a:p>
          <a:p>
            <a:pPr marL="1085850" lvl="2">
              <a:tabLst>
                <a:tab pos="3657600" algn="l"/>
                <a:tab pos="3771900" algn="l"/>
              </a:tabLst>
            </a:pPr>
            <a:r>
              <a:rPr lang="en-US" dirty="0">
                <a:latin typeface="+mj-lt"/>
              </a:rPr>
              <a:t>adds $143.11/year</a:t>
            </a:r>
          </a:p>
          <a:p>
            <a:pPr marL="171450">
              <a:tabLst>
                <a:tab pos="3657600" algn="l"/>
                <a:tab pos="3771900" algn="l"/>
              </a:tabLst>
            </a:pPr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9139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 our rates compare?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D6345A-1B84-4119-B803-EDB9B6BA3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31E570EB-DDEF-414F-BCAB-FA24A95E1AA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991351" y="3622474"/>
            <a:ext cx="5048250" cy="15335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3"/>
                </a:solidFill>
                <a:latin typeface="+mj-lt"/>
              </a:rPr>
              <a:t>Our current minimum rate puts Gardiner as the lowest rate.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3"/>
                </a:solidFill>
                <a:latin typeface="+mj-lt"/>
              </a:rPr>
              <a:t>Increasing by 30% will put us in the middle and only .20/quarter less than the Greater Augusta Utility District.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F6522E5D-CEB3-F290-1741-E22B21F6AB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3829643"/>
              </p:ext>
            </p:extLst>
          </p:nvPr>
        </p:nvGraphicFramePr>
        <p:xfrm>
          <a:off x="76200" y="1407069"/>
          <a:ext cx="10391775" cy="5355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170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47026CE-2FFA-46E5-BE0E-C3AB71270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2033" y="1703673"/>
            <a:ext cx="4405067" cy="1325563"/>
          </a:xfrm>
        </p:spPr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4E28D1-72EB-4990-9E3E-02F781A5D10E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515291" y="1403998"/>
            <a:ext cx="4084320" cy="2211977"/>
          </a:xfrm>
        </p:spPr>
        <p:txBody>
          <a:bodyPr>
            <a:normAutofit fontScale="77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600" b="1" dirty="0">
                <a:latin typeface="Arial Narrow" panose="020B0606020202030204" pitchFamily="34" charset="0"/>
              </a:rPr>
              <a:t>Nov. 15</a:t>
            </a:r>
          </a:p>
          <a:p>
            <a:pPr marL="461963" lvl="2" indent="-2349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</a:rPr>
              <a:t>Public Hearing on Proposed Rate Increase</a:t>
            </a:r>
          </a:p>
          <a:p>
            <a:pPr marL="461963" lvl="2" indent="-2349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</a:rPr>
              <a:t>Discussion on Phase II WW Plant Upgrades</a:t>
            </a:r>
          </a:p>
          <a:p>
            <a:pPr marL="461963" lvl="2" indent="-2349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</a:rPr>
              <a:t>Council Vote on Proposed Rate Increase</a:t>
            </a:r>
          </a:p>
          <a:p>
            <a:pPr marL="461963" indent="-234950">
              <a:spcAft>
                <a:spcPts val="600"/>
              </a:spcAft>
              <a:buNone/>
            </a:pPr>
            <a:r>
              <a:rPr lang="en-US" sz="2600" b="1" dirty="0">
                <a:latin typeface="Arial Narrow" panose="020B0606020202030204" pitchFamily="34" charset="0"/>
              </a:rPr>
              <a:t>Dec. 6</a:t>
            </a:r>
          </a:p>
          <a:p>
            <a:pPr marL="461963" lvl="2" indent="-2349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39725" algn="l"/>
              </a:tabLst>
            </a:pPr>
            <a:r>
              <a:rPr lang="en-US" sz="2000" dirty="0">
                <a:latin typeface="Arial Narrow" panose="020B0606020202030204" pitchFamily="34" charset="0"/>
              </a:rPr>
              <a:t>Council Vote on Phase II WW Plant Upgrades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2DB9C-F718-4DDB-A203-2E4D0E7EB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D982EC-24D7-5106-1C5B-65F8E0BEBA4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523" y="3828765"/>
            <a:ext cx="1925845" cy="2017807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DA8ECE-521C-F2A9-0941-BEE141A00941}"/>
              </a:ext>
            </a:extLst>
          </p:cNvPr>
          <p:cNvSpPr txBox="1"/>
          <p:nvPr/>
        </p:nvSpPr>
        <p:spPr>
          <a:xfrm>
            <a:off x="1515291" y="5939592"/>
            <a:ext cx="8392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Questions or comments can be directed to Doug  Clark,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WasteWater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Director via email: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dclark@gardinermaine.com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or by calling 582-1351  </a:t>
            </a:r>
          </a:p>
        </p:txBody>
      </p:sp>
    </p:spTree>
    <p:extLst>
      <p:ext uri="{BB962C8B-B14F-4D97-AF65-F5344CB8AC3E}">
        <p14:creationId xmlns:p14="http://schemas.microsoft.com/office/powerpoint/2010/main" val="3357867367"/>
      </p:ext>
    </p:extLst>
  </p:cSld>
  <p:clrMapOvr>
    <a:masterClrMapping/>
  </p:clrMapOvr>
</p:sld>
</file>

<file path=ppt/theme/theme1.xml><?xml version="1.0" encoding="utf-8"?>
<a:theme xmlns:a="http://schemas.openxmlformats.org/drawingml/2006/main" name="Financial_PitchDeck_MO-v6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ustom 6">
      <a:majorFont>
        <a:latin typeface="Tahom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78270744_Financial pitch deck_AAS_v4" id="{6B56449C-CC63-4FF3-BE4A-64780CE1EAAB}" vid="{648F9AC5-FF4B-45EC-957E-86958EA969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5391C81D18834583938F2C9F99C818" ma:contentTypeVersion="14" ma:contentTypeDescription="Create a new document." ma:contentTypeScope="" ma:versionID="fc8db801463d721dfd960fb3d903ae66">
  <xsd:schema xmlns:xsd="http://www.w3.org/2001/XMLSchema" xmlns:xs="http://www.w3.org/2001/XMLSchema" xmlns:p="http://schemas.microsoft.com/office/2006/metadata/properties" xmlns:ns2="1fac56b6-0efd-4578-8b2b-ce228441c968" xmlns:ns3="c6f2cdbe-1d5d-4a1e-a722-1ed36db7324e" targetNamespace="http://schemas.microsoft.com/office/2006/metadata/properties" ma:root="true" ma:fieldsID="b2fee52d1e067c5ca856cace94a1c44e" ns2:_="" ns3:_="">
    <xsd:import namespace="1fac56b6-0efd-4578-8b2b-ce228441c968"/>
    <xsd:import namespace="c6f2cdbe-1d5d-4a1e-a722-1ed36db732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ac56b6-0efd-4578-8b2b-ce228441c9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d16381b6-f2b6-4216-99de-cc2981e894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2cdbe-1d5d-4a1e-a722-1ed36db7324e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250b63c-6744-4af7-a208-8bf0e9a5b3e6}" ma:internalName="TaxCatchAll" ma:showField="CatchAllData" ma:web="c6f2cdbe-1d5d-4a1e-a722-1ed36db732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6f2cdbe-1d5d-4a1e-a722-1ed36db7324e" xsi:nil="true"/>
    <lcf76f155ced4ddcb4097134ff3c332f xmlns="1fac56b6-0efd-4578-8b2b-ce228441c96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CCB63F-0879-4F12-94C6-62EA2AAB11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ac56b6-0efd-4578-8b2b-ce228441c968"/>
    <ds:schemaRef ds:uri="c6f2cdbe-1d5d-4a1e-a722-1ed36db732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EEFE3F-2FB4-416D-9B9D-A1CF27862478}">
  <ds:schemaRefs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71af3243-3dd4-4a8d-8c0d-dd76da1f02a5"/>
    <ds:schemaRef ds:uri="http://www.w3.org/XML/1998/namespace"/>
    <ds:schemaRef ds:uri="http://purl.org/dc/dcmitype/"/>
    <ds:schemaRef ds:uri="c6f2cdbe-1d5d-4a1e-a722-1ed36db7324e"/>
    <ds:schemaRef ds:uri="1fac56b6-0efd-4578-8b2b-ce228441c968"/>
  </ds:schemaRefs>
</ds:datastoreItem>
</file>

<file path=customXml/itemProps3.xml><?xml version="1.0" encoding="utf-8"?>
<ds:datastoreItem xmlns:ds="http://schemas.openxmlformats.org/officeDocument/2006/customXml" ds:itemID="{D935F702-06A3-47B5-A78B-5ADAC21E3B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Financial pitch deck</Template>
  <TotalTime>0</TotalTime>
  <Words>399</Words>
  <Application>Microsoft Office PowerPoint</Application>
  <PresentationFormat>Widescreen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Arial Narrow</vt:lpstr>
      <vt:lpstr>Calibri</vt:lpstr>
      <vt:lpstr>Franklin Gothic Heavy</vt:lpstr>
      <vt:lpstr>Tahoma</vt:lpstr>
      <vt:lpstr>Times New Roman</vt:lpstr>
      <vt:lpstr>Wingdings</vt:lpstr>
      <vt:lpstr>Financial_PitchDeck_MO-v6</vt:lpstr>
      <vt:lpstr>PowerPoint Presentation</vt:lpstr>
      <vt:lpstr>Why?</vt:lpstr>
      <vt:lpstr>Where we thought we would be…</vt:lpstr>
      <vt:lpstr>Where we are:</vt:lpstr>
      <vt:lpstr>Proposed Increase</vt:lpstr>
      <vt:lpstr>How do our rates compare?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2023-03-28T18:06:46Z</dcterms:created>
  <dcterms:modified xsi:type="dcterms:W3CDTF">2023-11-02T11:55:30Z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0x010100035391C81D18834583938F2C9F99C818</vt:lpwstr>
  </property>
  <property fmtid="{D5CDD505-2E9C-101B-9397-08002B2CF9AE}" pid="3" name="Order">
    <vt:r8>9907000</vt:r8>
  </property>
  <property fmtid="{D5CDD505-2E9C-101B-9397-08002B2CF9AE}" pid="4" name="MediaServiceImageTags">
    <vt:lpwstr/>
  </property>
</Properties>
</file>